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976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712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591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905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128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12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500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2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0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6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6698-6D50-45A6-AA09-11610B6E9497}" type="datetimeFigureOut">
              <a:rPr lang="fr-CA" smtClean="0"/>
              <a:t>2013-11-22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4A6F-9288-46AF-97E2-774D4448FB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62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0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6792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9,000 Fallen </a:t>
            </a:r>
            <a:r>
              <a:rPr lang="fr-CA" b="1" dirty="0" err="1"/>
              <a:t>Soldiers</a:t>
            </a:r>
            <a:r>
              <a:rPr lang="fr-CA" b="1" dirty="0"/>
              <a:t> </a:t>
            </a:r>
            <a:r>
              <a:rPr lang="fr-CA" b="1" dirty="0" err="1"/>
              <a:t>Etched</a:t>
            </a:r>
            <a:r>
              <a:rPr lang="fr-CA" b="1" dirty="0"/>
              <a:t> </a:t>
            </a:r>
            <a:r>
              <a:rPr lang="fr-CA" b="1" dirty="0" err="1"/>
              <a:t>into</a:t>
            </a:r>
            <a:r>
              <a:rPr lang="fr-CA" b="1" dirty="0"/>
              <a:t> the Sand on </a:t>
            </a:r>
            <a:r>
              <a:rPr lang="fr-CA" b="1" dirty="0" err="1" smtClean="0"/>
              <a:t>Normandy</a:t>
            </a:r>
            <a:r>
              <a:rPr lang="fr-CA" b="1" dirty="0" smtClean="0"/>
              <a:t> Beach </a:t>
            </a:r>
            <a:r>
              <a:rPr lang="fr-CA" b="1" dirty="0"/>
              <a:t>to </a:t>
            </a:r>
            <a:r>
              <a:rPr lang="fr-CA" b="1" dirty="0" err="1"/>
              <a:t>Commemorate</a:t>
            </a:r>
            <a:r>
              <a:rPr lang="fr-CA" b="1" dirty="0"/>
              <a:t> </a:t>
            </a:r>
            <a:r>
              <a:rPr lang="fr-CA" b="1" dirty="0" err="1"/>
              <a:t>Peace</a:t>
            </a:r>
            <a:r>
              <a:rPr lang="fr-CA" b="1" dirty="0"/>
              <a:t> Day on </a:t>
            </a:r>
            <a:r>
              <a:rPr lang="fr-CA" b="1" dirty="0" err="1"/>
              <a:t>September</a:t>
            </a:r>
            <a:r>
              <a:rPr lang="fr-CA" b="1" dirty="0"/>
              <a:t> 25, </a:t>
            </a:r>
            <a:r>
              <a:rPr lang="fr-CA" b="1" dirty="0" smtClean="0"/>
              <a:t>2013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03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999"/>
            <a:ext cx="9179404" cy="61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1700808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September</a:t>
            </a:r>
            <a:r>
              <a:rPr lang="fr-CA" dirty="0"/>
              <a:t> 25th, 2013. British </a:t>
            </a:r>
            <a:r>
              <a:rPr lang="fr-CA" dirty="0" err="1"/>
              <a:t>Artists</a:t>
            </a:r>
            <a:r>
              <a:rPr lang="fr-CA" dirty="0"/>
              <a:t> Jamie </a:t>
            </a:r>
            <a:r>
              <a:rPr lang="fr-CA" dirty="0" err="1"/>
              <a:t>Wardley</a:t>
            </a:r>
            <a:r>
              <a:rPr lang="fr-CA" dirty="0"/>
              <a:t> and Andy Moss </a:t>
            </a:r>
            <a:r>
              <a:rPr lang="fr-CA" dirty="0" err="1"/>
              <a:t>accompanied</a:t>
            </a:r>
            <a:r>
              <a:rPr lang="fr-CA" dirty="0"/>
              <a:t> by </a:t>
            </a:r>
            <a:r>
              <a:rPr lang="fr-CA" dirty="0" err="1"/>
              <a:t>numerous</a:t>
            </a:r>
            <a:r>
              <a:rPr lang="fr-CA" dirty="0"/>
              <a:t> </a:t>
            </a:r>
            <a:r>
              <a:rPr lang="fr-CA" dirty="0" err="1"/>
              <a:t>volunteers</a:t>
            </a:r>
            <a:r>
              <a:rPr lang="fr-CA" dirty="0"/>
              <a:t> </a:t>
            </a:r>
            <a:r>
              <a:rPr lang="fr-CA" dirty="0" err="1"/>
              <a:t>took</a:t>
            </a:r>
            <a:r>
              <a:rPr lang="fr-CA" dirty="0"/>
              <a:t> to the </a:t>
            </a:r>
            <a:r>
              <a:rPr lang="fr-CA" dirty="0" err="1"/>
              <a:t>beaches</a:t>
            </a:r>
            <a:r>
              <a:rPr lang="fr-CA" dirty="0"/>
              <a:t> of </a:t>
            </a:r>
            <a:r>
              <a:rPr lang="fr-CA" dirty="0" err="1"/>
              <a:t>Normandy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rakes</a:t>
            </a:r>
            <a:r>
              <a:rPr lang="fr-CA" dirty="0"/>
              <a:t> and stencils in hand to </a:t>
            </a:r>
            <a:r>
              <a:rPr lang="fr-CA" dirty="0" err="1"/>
              <a:t>etch</a:t>
            </a:r>
            <a:r>
              <a:rPr lang="fr-CA" dirty="0"/>
              <a:t> 9,000 silhouettes </a:t>
            </a:r>
            <a:r>
              <a:rPr lang="fr-CA" dirty="0" err="1"/>
              <a:t>representing</a:t>
            </a:r>
            <a:r>
              <a:rPr lang="fr-CA" dirty="0"/>
              <a:t> </a:t>
            </a:r>
            <a:r>
              <a:rPr lang="fr-CA" dirty="0" err="1"/>
              <a:t>fallen</a:t>
            </a:r>
            <a:r>
              <a:rPr lang="fr-CA" dirty="0"/>
              <a:t> people </a:t>
            </a:r>
            <a:r>
              <a:rPr lang="fr-CA" dirty="0" err="1"/>
              <a:t>ino</a:t>
            </a:r>
            <a:r>
              <a:rPr lang="fr-CA" dirty="0"/>
              <a:t> the </a:t>
            </a:r>
            <a:r>
              <a:rPr lang="fr-CA" dirty="0" err="1"/>
              <a:t>sand</a:t>
            </a:r>
            <a:r>
              <a:rPr lang="fr-CA" dirty="0"/>
              <a:t>. </a:t>
            </a:r>
            <a:r>
              <a:rPr lang="fr-CA" dirty="0" err="1"/>
              <a:t>Titled</a:t>
            </a:r>
            <a:r>
              <a:rPr lang="fr-CA" dirty="0"/>
              <a:t> The Fallen 9000, The </a:t>
            </a:r>
            <a:r>
              <a:rPr lang="fr-CA" dirty="0" err="1"/>
              <a:t>piece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meant</a:t>
            </a:r>
            <a:r>
              <a:rPr lang="fr-CA" dirty="0"/>
              <a:t> as a </a:t>
            </a:r>
            <a:r>
              <a:rPr lang="fr-CA" dirty="0" err="1"/>
              <a:t>stark</a:t>
            </a:r>
            <a:r>
              <a:rPr lang="fr-CA" dirty="0"/>
              <a:t> </a:t>
            </a:r>
            <a:r>
              <a:rPr lang="fr-CA" dirty="0" err="1"/>
              <a:t>visual</a:t>
            </a:r>
            <a:r>
              <a:rPr lang="fr-CA" dirty="0"/>
              <a:t> </a:t>
            </a:r>
            <a:r>
              <a:rPr lang="fr-CA" dirty="0" err="1"/>
              <a:t>reminder</a:t>
            </a:r>
            <a:r>
              <a:rPr lang="fr-CA" dirty="0"/>
              <a:t> of the CIVILIANS, GERMANS and ALLIED FORCES </a:t>
            </a: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died</a:t>
            </a:r>
            <a:r>
              <a:rPr lang="fr-CA" dirty="0"/>
              <a:t> </a:t>
            </a:r>
            <a:r>
              <a:rPr lang="fr-CA" dirty="0" err="1"/>
              <a:t>during</a:t>
            </a:r>
            <a:r>
              <a:rPr lang="fr-CA" dirty="0"/>
              <a:t> the D-Day </a:t>
            </a:r>
            <a:r>
              <a:rPr lang="fr-CA" dirty="0" err="1"/>
              <a:t>beach</a:t>
            </a:r>
            <a:r>
              <a:rPr lang="fr-CA" dirty="0"/>
              <a:t> landings at </a:t>
            </a:r>
            <a:r>
              <a:rPr lang="fr-CA" dirty="0" err="1"/>
              <a:t>Arromanches</a:t>
            </a:r>
            <a:r>
              <a:rPr lang="fr-CA" dirty="0"/>
              <a:t> on June 6th, 1944. </a:t>
            </a:r>
            <a:r>
              <a:rPr lang="fr-CA" dirty="0" err="1"/>
              <a:t>during</a:t>
            </a:r>
            <a:r>
              <a:rPr lang="fr-CA" dirty="0"/>
              <a:t> WWII. The original team </a:t>
            </a:r>
            <a:r>
              <a:rPr lang="fr-CA" dirty="0" err="1"/>
              <a:t>consisted</a:t>
            </a:r>
            <a:r>
              <a:rPr lang="fr-CA" dirty="0"/>
              <a:t> of 60 </a:t>
            </a:r>
            <a:r>
              <a:rPr lang="fr-CA" dirty="0" err="1"/>
              <a:t>volunteers</a:t>
            </a:r>
            <a:r>
              <a:rPr lang="fr-CA" dirty="0"/>
              <a:t>, but as </a:t>
            </a:r>
            <a:r>
              <a:rPr lang="fr-CA" dirty="0" err="1"/>
              <a:t>word</a:t>
            </a:r>
            <a:r>
              <a:rPr lang="fr-CA" dirty="0"/>
              <a:t> </a:t>
            </a:r>
            <a:r>
              <a:rPr lang="fr-CA" dirty="0" err="1"/>
              <a:t>spread</a:t>
            </a:r>
            <a:r>
              <a:rPr lang="fr-CA" dirty="0"/>
              <a:t> </a:t>
            </a:r>
            <a:r>
              <a:rPr lang="fr-CA" dirty="0" err="1"/>
              <a:t>nearly</a:t>
            </a:r>
            <a:r>
              <a:rPr lang="fr-CA" dirty="0"/>
              <a:t> 500 </a:t>
            </a:r>
            <a:r>
              <a:rPr lang="fr-CA" dirty="0" err="1"/>
              <a:t>additional</a:t>
            </a:r>
            <a:r>
              <a:rPr lang="fr-CA" dirty="0"/>
              <a:t> local </a:t>
            </a:r>
            <a:r>
              <a:rPr lang="fr-CA" dirty="0" err="1"/>
              <a:t>residents</a:t>
            </a:r>
            <a:r>
              <a:rPr lang="fr-CA" dirty="0"/>
              <a:t> </a:t>
            </a:r>
            <a:r>
              <a:rPr lang="fr-CA" dirty="0" err="1"/>
              <a:t>arrived</a:t>
            </a:r>
            <a:r>
              <a:rPr lang="fr-CA" dirty="0"/>
              <a:t> to help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temporary</a:t>
            </a:r>
            <a:r>
              <a:rPr lang="fr-CA" dirty="0"/>
              <a:t> installation </a:t>
            </a:r>
            <a:r>
              <a:rPr lang="fr-CA" dirty="0" err="1"/>
              <a:t>that</a:t>
            </a:r>
            <a:r>
              <a:rPr lang="fr-CA" dirty="0"/>
              <a:t> </a:t>
            </a:r>
            <a:r>
              <a:rPr lang="fr-CA" dirty="0" err="1"/>
              <a:t>lasted</a:t>
            </a:r>
            <a:r>
              <a:rPr lang="fr-CA" dirty="0"/>
              <a:t> </a:t>
            </a:r>
            <a:r>
              <a:rPr lang="fr-CA" dirty="0" err="1"/>
              <a:t>only</a:t>
            </a:r>
            <a:r>
              <a:rPr lang="fr-CA" dirty="0"/>
              <a:t> a few </a:t>
            </a:r>
            <a:r>
              <a:rPr lang="fr-CA" dirty="0" err="1"/>
              <a:t>hours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being</a:t>
            </a:r>
            <a:r>
              <a:rPr lang="fr-CA" dirty="0"/>
              <a:t> </a:t>
            </a:r>
            <a:r>
              <a:rPr lang="fr-CA" dirty="0" err="1"/>
              <a:t>washed</a:t>
            </a:r>
            <a:r>
              <a:rPr lang="fr-CA" dirty="0"/>
              <a:t> </a:t>
            </a:r>
            <a:r>
              <a:rPr lang="fr-CA" dirty="0" err="1"/>
              <a:t>away</a:t>
            </a:r>
            <a:r>
              <a:rPr lang="fr-CA" dirty="0"/>
              <a:t> by the </a:t>
            </a:r>
            <a:r>
              <a:rPr lang="fr-CA" dirty="0" err="1"/>
              <a:t>tide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59"/>
            <a:ext cx="9180512" cy="61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792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27"/>
            <a:ext cx="9144000" cy="610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0" y="-8760"/>
            <a:ext cx="9156820" cy="68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0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610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0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27"/>
            <a:ext cx="9144000" cy="610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0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35"/>
            <a:ext cx="9144000" cy="610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0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27"/>
            <a:ext cx="9144000" cy="610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99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77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Department of National Defense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(Pete) Garneau</dc:creator>
  <cp:lastModifiedBy>Pierre (Pete) Garneau</cp:lastModifiedBy>
  <cp:revision>4</cp:revision>
  <dcterms:created xsi:type="dcterms:W3CDTF">2013-11-22T16:49:13Z</dcterms:created>
  <dcterms:modified xsi:type="dcterms:W3CDTF">2013-11-22T17:00:15Z</dcterms:modified>
</cp:coreProperties>
</file>