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364" r:id="rId4"/>
    <p:sldId id="260" r:id="rId5"/>
    <p:sldId id="259" r:id="rId6"/>
    <p:sldId id="257" r:id="rId7"/>
    <p:sldId id="275" r:id="rId8"/>
    <p:sldId id="279" r:id="rId9"/>
    <p:sldId id="280" r:id="rId10"/>
    <p:sldId id="283" r:id="rId11"/>
    <p:sldId id="281" r:id="rId12"/>
    <p:sldId id="282" r:id="rId13"/>
    <p:sldId id="278" r:id="rId14"/>
    <p:sldId id="271" r:id="rId15"/>
    <p:sldId id="272" r:id="rId16"/>
    <p:sldId id="273" r:id="rId17"/>
    <p:sldId id="274" r:id="rId18"/>
    <p:sldId id="284" r:id="rId19"/>
    <p:sldId id="285" r:id="rId20"/>
    <p:sldId id="267" r:id="rId21"/>
    <p:sldId id="268" r:id="rId22"/>
    <p:sldId id="269" r:id="rId23"/>
    <p:sldId id="266" r:id="rId24"/>
    <p:sldId id="286" r:id="rId25"/>
    <p:sldId id="301" r:id="rId26"/>
    <p:sldId id="302" r:id="rId27"/>
    <p:sldId id="265" r:id="rId28"/>
    <p:sldId id="297" r:id="rId29"/>
    <p:sldId id="298" r:id="rId30"/>
    <p:sldId id="295" r:id="rId31"/>
    <p:sldId id="296" r:id="rId32"/>
    <p:sldId id="303" r:id="rId33"/>
    <p:sldId id="293" r:id="rId34"/>
    <p:sldId id="313" r:id="rId35"/>
    <p:sldId id="314" r:id="rId36"/>
    <p:sldId id="323" r:id="rId37"/>
    <p:sldId id="311" r:id="rId38"/>
    <p:sldId id="309" r:id="rId39"/>
    <p:sldId id="319" r:id="rId40"/>
    <p:sldId id="320" r:id="rId41"/>
    <p:sldId id="315" r:id="rId42"/>
    <p:sldId id="316" r:id="rId43"/>
    <p:sldId id="327" r:id="rId44"/>
    <p:sldId id="328" r:id="rId45"/>
    <p:sldId id="329" r:id="rId46"/>
    <p:sldId id="333" r:id="rId47"/>
    <p:sldId id="326" r:id="rId48"/>
    <p:sldId id="332" r:id="rId49"/>
    <p:sldId id="330" r:id="rId50"/>
    <p:sldId id="324" r:id="rId51"/>
    <p:sldId id="325" r:id="rId52"/>
    <p:sldId id="346" r:id="rId53"/>
    <p:sldId id="355" r:id="rId54"/>
    <p:sldId id="350" r:id="rId55"/>
    <p:sldId id="354" r:id="rId56"/>
    <p:sldId id="347" r:id="rId57"/>
    <p:sldId id="348" r:id="rId58"/>
    <p:sldId id="334" r:id="rId59"/>
    <p:sldId id="335" r:id="rId60"/>
    <p:sldId id="336" r:id="rId61"/>
    <p:sldId id="307" r:id="rId62"/>
    <p:sldId id="349" r:id="rId63"/>
    <p:sldId id="351" r:id="rId64"/>
    <p:sldId id="353" r:id="rId65"/>
    <p:sldId id="344" r:id="rId66"/>
    <p:sldId id="341" r:id="rId67"/>
    <p:sldId id="358" r:id="rId68"/>
    <p:sldId id="337" r:id="rId69"/>
    <p:sldId id="359" r:id="rId70"/>
    <p:sldId id="360" r:id="rId71"/>
    <p:sldId id="361" r:id="rId72"/>
    <p:sldId id="357" r:id="rId73"/>
    <p:sldId id="339" r:id="rId74"/>
    <p:sldId id="362" r:id="rId75"/>
    <p:sldId id="363" r:id="rId76"/>
    <p:sldId id="305" r:id="rId77"/>
    <p:sldId id="306" r:id="rId7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743CB-938A-4EC2-A634-4473BCEA062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03946055"/>
      </p:ext>
    </p:extLst>
  </p:cSld>
  <p:clrMapOvr>
    <a:masterClrMapping/>
  </p:clrMapOvr>
  <p:transition>
    <p:random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DF233-04C2-4F35-BDDB-E570241C7C2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52510082"/>
      </p:ext>
    </p:extLst>
  </p:cSld>
  <p:clrMapOvr>
    <a:masterClrMapping/>
  </p:clrMapOvr>
  <p:transition>
    <p:random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81EDC-BB58-4FDB-A9AA-FD93F13D345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95607072"/>
      </p:ext>
    </p:extLst>
  </p:cSld>
  <p:clrMapOvr>
    <a:masterClrMapping/>
  </p:clrMapOvr>
  <p:transition>
    <p:random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3F38B-B3E7-47BD-88F8-69B67227635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76160805"/>
      </p:ext>
    </p:extLst>
  </p:cSld>
  <p:clrMapOvr>
    <a:masterClrMapping/>
  </p:clrMapOvr>
  <p:transition>
    <p:random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8386E-A072-421F-8F2F-CB224D81FAF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6498330"/>
      </p:ext>
    </p:extLst>
  </p:cSld>
  <p:clrMapOvr>
    <a:masterClrMapping/>
  </p:clrMapOvr>
  <p:transition>
    <p:random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10A07-6D6C-4879-BC6E-6AFEF1EF7FB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2754742"/>
      </p:ext>
    </p:extLst>
  </p:cSld>
  <p:clrMapOvr>
    <a:masterClrMapping/>
  </p:clrMapOvr>
  <p:transition>
    <p:random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1C8A2-34B1-48BA-A80C-7F8EF7E1899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78413288"/>
      </p:ext>
    </p:extLst>
  </p:cSld>
  <p:clrMapOvr>
    <a:masterClrMapping/>
  </p:clrMapOvr>
  <p:transition>
    <p:random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15D17-8DDF-42FA-9559-C701271EF38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32912351"/>
      </p:ext>
    </p:extLst>
  </p:cSld>
  <p:clrMapOvr>
    <a:masterClrMapping/>
  </p:clrMapOvr>
  <p:transition>
    <p:random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2ABCA-5D86-402C-8CD1-30D783F55C7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92793803"/>
      </p:ext>
    </p:extLst>
  </p:cSld>
  <p:clrMapOvr>
    <a:masterClrMapping/>
  </p:clrMapOvr>
  <p:transition>
    <p:random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DD96C-3589-4466-83C9-64A15968A23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96566768"/>
      </p:ext>
    </p:extLst>
  </p:cSld>
  <p:clrMapOvr>
    <a:masterClrMapping/>
  </p:clrMapOvr>
  <p:transition>
    <p:random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48B10-AA91-4EF1-AA90-9D73A8BCAFC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4025969"/>
      </p:ext>
    </p:extLst>
  </p:cSld>
  <p:clrMapOvr>
    <a:masterClrMapping/>
  </p:clrMapOvr>
  <p:transition>
    <p:random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961995-DE41-4F83-9D89-8A590E0308B1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  <p:sndAc>
      <p:stSnd>
        <p:snd r:embed="rId13" name="camera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arte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96975"/>
            <a:ext cx="7058025" cy="529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9388" y="6453188"/>
            <a:ext cx="21955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200">
                <a:solidFill>
                  <a:srgbClr val="FF0000"/>
                </a:solidFill>
              </a:rPr>
              <a:t>5KNA Productions 2012</a:t>
            </a:r>
          </a:p>
        </p:txBody>
      </p:sp>
      <p:pic>
        <p:nvPicPr>
          <p:cNvPr id="3078" name="Picture 6" descr="Patagon diaporam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764213"/>
            <a:ext cx="2422525" cy="101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0" y="333375"/>
            <a:ext cx="9144000" cy="7921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rIns="18000" anchor="ctr"/>
          <a:lstStyle/>
          <a:p>
            <a:pPr algn="ctr">
              <a:spcBef>
                <a:spcPct val="50000"/>
              </a:spcBef>
            </a:pPr>
            <a:r>
              <a:rPr lang="fr-FR" altLang="fr-FR" sz="4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Le débarquement de Normandie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mb3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284663" y="188913"/>
            <a:ext cx="2519362" cy="3333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b="1" i="1">
                <a:solidFill>
                  <a:srgbClr val="FF0000"/>
                </a:solidFill>
                <a:latin typeface="Verdana" pitchFamily="34" charset="0"/>
              </a:rPr>
              <a:t>L’embarquement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emb1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mb2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reinvasion_bombing_of_Pointe_du_Hoe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8101013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763713" y="6237288"/>
            <a:ext cx="4103687" cy="3333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b="1" i="1">
                <a:solidFill>
                  <a:srgbClr val="FF0000"/>
                </a:solidFill>
                <a:latin typeface="Verdana" pitchFamily="34" charset="0"/>
              </a:rPr>
              <a:t>Bombardement de la Pointe du Hoc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para04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851275" y="6308725"/>
            <a:ext cx="1943100" cy="3333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b="1" i="1">
                <a:solidFill>
                  <a:srgbClr val="FF0000"/>
                </a:solidFill>
                <a:latin typeface="Verdana" pitchFamily="34" charset="0"/>
              </a:rPr>
              <a:t>Les paras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ara02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ara 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700338" y="404813"/>
            <a:ext cx="1509712" cy="3333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b="1" i="1">
                <a:solidFill>
                  <a:srgbClr val="FF0000"/>
                </a:solidFill>
                <a:latin typeface="Verdana" pitchFamily="34" charset="0"/>
              </a:rPr>
              <a:t>Largage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lane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148263" y="549275"/>
            <a:ext cx="1509712" cy="3333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b="1" i="1">
                <a:solidFill>
                  <a:srgbClr val="FF0000"/>
                </a:solidFill>
                <a:latin typeface="Verdana" pitchFamily="34" charset="0"/>
              </a:rPr>
              <a:t>Un planeur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ut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5072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948488" y="836613"/>
            <a:ext cx="1944687" cy="5461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b="1" i="1">
                <a:solidFill>
                  <a:srgbClr val="FF0000"/>
                </a:solidFill>
                <a:latin typeface="Verdana" pitchFamily="34" charset="0"/>
              </a:rPr>
              <a:t>La traversée de la Manche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adeb18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rt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8893175" cy="649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07950" y="6453188"/>
            <a:ext cx="3168650" cy="2159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CA"/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barge05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adeb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3309938" cy="3333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b="1" i="1">
                <a:solidFill>
                  <a:srgbClr val="FF0000"/>
                </a:solidFill>
                <a:latin typeface="Verdana" pitchFamily="34" charset="0"/>
              </a:rPr>
              <a:t>Véhicules amphibies DUKW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deb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95288" y="260350"/>
            <a:ext cx="2592387" cy="3333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b="1" i="1">
                <a:solidFill>
                  <a:srgbClr val="FF0000"/>
                </a:solidFill>
                <a:latin typeface="Verdana" pitchFamily="34" charset="0"/>
              </a:rPr>
              <a:t>Le débarquement !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alet-s-go-247381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adeb10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755650" y="260350"/>
            <a:ext cx="1728788" cy="3333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b="1" i="1">
                <a:solidFill>
                  <a:srgbClr val="FF0000"/>
                </a:solidFill>
                <a:latin typeface="Verdana" pitchFamily="34" charset="0"/>
              </a:rPr>
              <a:t>Sword Beach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aCanadian_landings_at_Juno_Beach LCA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6084888" y="260350"/>
            <a:ext cx="2016125" cy="3333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b="1" i="1">
                <a:solidFill>
                  <a:srgbClr val="FF0000"/>
                </a:solidFill>
                <a:latin typeface="Verdana" pitchFamily="34" charset="0"/>
              </a:rPr>
              <a:t>Juno Beach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aCanadian_troops_on_their_way_to_Juno_Be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aLCA ju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aJuno-beach-debarquement-infanterie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gold_Beach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084888" y="260350"/>
            <a:ext cx="2016125" cy="3333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b="1" i="1">
                <a:solidFill>
                  <a:srgbClr val="FF0000"/>
                </a:solidFill>
                <a:latin typeface="Verdana" pitchFamily="34" charset="0"/>
              </a:rPr>
              <a:t>Gold Beach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cart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160588"/>
            <a:ext cx="7380287" cy="469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250825" y="692150"/>
            <a:ext cx="5834063" cy="5461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400" b="1" i="1">
                <a:solidFill>
                  <a:srgbClr val="FF0000"/>
                </a:solidFill>
                <a:latin typeface="Verdana" pitchFamily="34" charset="0"/>
              </a:rPr>
              <a:t>Les 177 hommes du commando Kieffer sont les seules troupes françaises à avoir participé au jour J.</a:t>
            </a:r>
          </a:p>
        </p:txBody>
      </p:sp>
      <p:pic>
        <p:nvPicPr>
          <p:cNvPr id="115716" name="Picture 4" descr="220px-Insigne_de_beret_de_commando_mar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0"/>
            <a:ext cx="2555875" cy="247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Approaching_Omaha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6084888" y="260350"/>
            <a:ext cx="2016125" cy="3333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b="1" i="1">
                <a:solidFill>
                  <a:srgbClr val="FF0000"/>
                </a:solidFill>
                <a:latin typeface="Verdana" pitchFamily="34" charset="0"/>
              </a:rPr>
              <a:t>Omaha Beach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aomaha a1944_NormandyL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adebarquement oma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aomaha Normandy_Invasion_June_19442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Soldiers_at_Pointe_du_H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187450" y="260350"/>
            <a:ext cx="2087563" cy="3333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b="1" i="1">
                <a:solidFill>
                  <a:srgbClr val="FF0000"/>
                </a:solidFill>
                <a:latin typeface="Verdana" pitchFamily="34" charset="0"/>
              </a:rPr>
              <a:t>La Pointe du Hoc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Rangers-pointe-du-hoc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57388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Soldiers_resting_at_Pointe_du_Hoc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oc 8 juin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 descr="adebarquementut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7164388" y="6021388"/>
            <a:ext cx="1582737" cy="3333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b="1" i="1">
                <a:solidFill>
                  <a:srgbClr val="FF0000"/>
                </a:solidFill>
                <a:latin typeface="Verdana" pitchFamily="34" charset="0"/>
              </a:rPr>
              <a:t>Utah Beach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aLandings_on_Utah_beach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ur at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0"/>
            <a:ext cx="5219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u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5375"/>
            <a:ext cx="4643438" cy="32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ur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0200" cy="276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07950" y="2781300"/>
            <a:ext cx="5040313" cy="107791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400" b="1" i="1">
                <a:solidFill>
                  <a:srgbClr val="FF0000"/>
                </a:solidFill>
                <a:latin typeface="Verdana" pitchFamily="34" charset="0"/>
              </a:rPr>
              <a:t>Le Troisième Reich a construit le mur de l’Atlantique.</a:t>
            </a:r>
          </a:p>
          <a:p>
            <a:pPr>
              <a:spcBef>
                <a:spcPct val="50000"/>
              </a:spcBef>
            </a:pPr>
            <a:r>
              <a:rPr lang="fr-FR" altLang="fr-FR" sz="1400" b="1" i="1">
                <a:solidFill>
                  <a:srgbClr val="FF0000"/>
                </a:solidFill>
                <a:latin typeface="Verdana" pitchFamily="34" charset="0"/>
              </a:rPr>
              <a:t>Ces fortifications s'étendent de la frontière hispano-française jusqu'au nord de la Norvège.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aUtah_Beach2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Mulberry A -harb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5292725" y="5805488"/>
            <a:ext cx="3743325" cy="9715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b="1" i="1">
                <a:solidFill>
                  <a:srgbClr val="FF0000"/>
                </a:solidFill>
                <a:latin typeface="Verdana" pitchFamily="34" charset="0"/>
              </a:rPr>
              <a:t>2 ports artificiels ont été créés:</a:t>
            </a:r>
          </a:p>
          <a:p>
            <a:pPr>
              <a:spcBef>
                <a:spcPct val="50000"/>
              </a:spcBef>
            </a:pPr>
            <a:r>
              <a:rPr lang="fr-FR" altLang="fr-FR" sz="1400" b="1" i="1">
                <a:solidFill>
                  <a:srgbClr val="FF0000"/>
                </a:solidFill>
                <a:latin typeface="Verdana" pitchFamily="34" charset="0"/>
              </a:rPr>
              <a:t>.Mulberry A: à St Laurent sur Mer</a:t>
            </a:r>
          </a:p>
          <a:p>
            <a:pPr>
              <a:spcBef>
                <a:spcPct val="50000"/>
              </a:spcBef>
            </a:pPr>
            <a:r>
              <a:rPr lang="fr-FR" altLang="fr-FR" sz="1400" b="1" i="1">
                <a:solidFill>
                  <a:srgbClr val="FF0000"/>
                </a:solidFill>
                <a:latin typeface="Verdana" pitchFamily="34" charset="0"/>
              </a:rPr>
              <a:t>.Mulberry B: à Arromanches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7702550" y="188913"/>
            <a:ext cx="14414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>
                <a:solidFill>
                  <a:schemeClr val="bg1"/>
                </a:solidFill>
              </a:rPr>
              <a:t>Mulberry A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 descr="MulberryA_-_wrecked_pontoon_causeway_after_storm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6265863" cy="3333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b="1" i="1">
                <a:solidFill>
                  <a:srgbClr val="FF0000"/>
                </a:solidFill>
                <a:latin typeface="Verdana" pitchFamily="34" charset="0"/>
              </a:rPr>
              <a:t>Mulberry A a été détruit par la tempête du 19 au 21 juin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374601480_408ef2b0ea_o_d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13"/>
            <a:ext cx="9144000" cy="690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250825" y="260350"/>
            <a:ext cx="3168650" cy="3333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b="1" i="1">
                <a:solidFill>
                  <a:srgbClr val="FF0000"/>
                </a:solidFill>
                <a:latin typeface="Verdana" pitchFamily="34" charset="0"/>
              </a:rPr>
              <a:t>Arromanches : Mulberry B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aisson phen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179388" y="5589588"/>
            <a:ext cx="3671887" cy="8651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b="1" i="1">
                <a:solidFill>
                  <a:srgbClr val="FF0000"/>
                </a:solidFill>
                <a:latin typeface="Verdana" pitchFamily="34" charset="0"/>
              </a:rPr>
              <a:t>Caissons Phoenix :</a:t>
            </a:r>
          </a:p>
          <a:p>
            <a:pPr>
              <a:spcBef>
                <a:spcPct val="50000"/>
              </a:spcBef>
            </a:pPr>
            <a:r>
              <a:rPr lang="fr-FR" altLang="fr-FR" sz="1400" b="1" i="1">
                <a:solidFill>
                  <a:srgbClr val="FF0000"/>
                </a:solidFill>
                <a:latin typeface="Verdana" pitchFamily="34" charset="0"/>
              </a:rPr>
              <a:t>Brise-lames en béton, remorqués puis remplis d’eau et coulés. 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phenix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23850" y="4149725"/>
            <a:ext cx="2592388" cy="3333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b="1" i="1">
                <a:solidFill>
                  <a:srgbClr val="FF0000"/>
                </a:solidFill>
                <a:latin typeface="Verdana" pitchFamily="34" charset="0"/>
              </a:rPr>
              <a:t>Efficacité des digues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mulbery7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5867400" y="188913"/>
            <a:ext cx="3095625" cy="3333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b="1" i="1">
                <a:solidFill>
                  <a:srgbClr val="FF0000"/>
                </a:solidFill>
                <a:latin typeface="Verdana" pitchFamily="34" charset="0"/>
              </a:rPr>
              <a:t>Quai flottant « Lobnitz »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mulberry8big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7993062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5867400" y="4292600"/>
            <a:ext cx="2376488" cy="5461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b="1" i="1">
                <a:solidFill>
                  <a:srgbClr val="FF0000"/>
                </a:solidFill>
                <a:latin typeface="Verdana" pitchFamily="34" charset="0"/>
              </a:rPr>
              <a:t>Passerelle flottante « Whale »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Omaha_Mulberry A Harbour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deb01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a01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68313" y="115888"/>
            <a:ext cx="8064500" cy="5461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400" b="1" i="1">
                <a:solidFill>
                  <a:srgbClr val="FF0000"/>
                </a:solidFill>
                <a:latin typeface="Verdana" pitchFamily="34" charset="0"/>
              </a:rPr>
              <a:t>Le débarquement est précédé par un rassemblement considérable de troupes, d'armements et de navires en Angleterre.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wtroupe dans un LCT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5148263" y="188913"/>
            <a:ext cx="2447925" cy="3333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b="1" i="1">
                <a:solidFill>
                  <a:srgbClr val="FF0000"/>
                </a:solidFill>
                <a:latin typeface="Verdana" pitchFamily="34" charset="0"/>
              </a:rPr>
              <a:t>Les renforts arrivent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wdeb renforts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xdeb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xPage%2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xdeb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xdeb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x373386653_0f97cee37b_o_d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xdeb07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xdeb ambul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xdeb char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daycamouflagevhicu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364163" y="5734050"/>
            <a:ext cx="2592387" cy="3333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b="1" i="1">
                <a:solidFill>
                  <a:srgbClr val="FF0000"/>
                </a:solidFill>
                <a:latin typeface="Verdana" pitchFamily="34" charset="0"/>
              </a:rPr>
              <a:t>Véhicules camouflés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7" name="Picture 3" descr="xdeb01c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xdeb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xdeb08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6156325" y="1052513"/>
            <a:ext cx="2447925" cy="3333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b="1" i="1">
                <a:solidFill>
                  <a:srgbClr val="FF0000"/>
                </a:solidFill>
                <a:latin typeface="Verdana" pitchFamily="34" charset="0"/>
              </a:rPr>
              <a:t>Ballons anti-aériens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xdeb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7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xdeb20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4500563" y="115888"/>
            <a:ext cx="4535487" cy="3333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b="1" i="1">
                <a:solidFill>
                  <a:srgbClr val="FF0000"/>
                </a:solidFill>
                <a:latin typeface="Verdana" pitchFamily="34" charset="0"/>
              </a:rPr>
              <a:t>Le plus grand débarquement de l’histoire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xdeb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xdeb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scooter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625"/>
            <a:ext cx="9144000" cy="549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395288" y="260350"/>
            <a:ext cx="2447925" cy="3333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b="1" i="1">
                <a:solidFill>
                  <a:srgbClr val="FF0000"/>
                </a:solidFill>
                <a:latin typeface="Verdana" pitchFamily="34" charset="0"/>
              </a:rPr>
              <a:t>Scooter américain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goliath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179388" y="115888"/>
            <a:ext cx="5329237" cy="5461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b="1" i="1">
                <a:solidFill>
                  <a:srgbClr val="FF0000"/>
                </a:solidFill>
                <a:latin typeface="Verdana" pitchFamily="34" charset="0"/>
              </a:rPr>
              <a:t>Soldats US examinant des mini-chars allemands téléguidés « Goliath », chargés d’explosifs.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aomaha blesses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6804025" y="188913"/>
            <a:ext cx="1944688" cy="3333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b="1" i="1">
                <a:solidFill>
                  <a:srgbClr val="FF0000"/>
                </a:solidFill>
                <a:latin typeface="Verdana" pitchFamily="34" charset="0"/>
              </a:rPr>
              <a:t>Les blessés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odgewc54bambulancep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68313" y="260350"/>
            <a:ext cx="2592387" cy="3333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b="1" i="1">
                <a:solidFill>
                  <a:srgbClr val="FF0000"/>
                </a:solidFill>
                <a:latin typeface="Verdana" pitchFamily="34" charset="0"/>
              </a:rPr>
              <a:t>Ambulances Dodge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American_assault_troops_at_Omaha_Beach_02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aOmaha_Beach_wounded_soldiers%2C_1944-06-06_SC_189910-S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opital-247397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6372225" y="6381750"/>
            <a:ext cx="2592388" cy="3333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b="1" i="1">
                <a:solidFill>
                  <a:srgbClr val="FF0000"/>
                </a:solidFill>
                <a:latin typeface="Verdana" pitchFamily="34" charset="0"/>
              </a:rPr>
              <a:t>Hôpital de campagne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blesses 02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79388" y="188913"/>
            <a:ext cx="1944687" cy="5461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b="1" i="1">
                <a:solidFill>
                  <a:srgbClr val="FF0000"/>
                </a:solidFill>
                <a:latin typeface="Verdana" pitchFamily="34" charset="0"/>
              </a:rPr>
              <a:t>Rapatriement des blessés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aomaha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aomaha Crossed_rifles_in_the_sand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zill_pho_war_ww2_pic_hell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539750" y="333375"/>
            <a:ext cx="1944688" cy="3333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b="1" i="1">
                <a:solidFill>
                  <a:srgbClr val="FF0000"/>
                </a:solidFill>
                <a:latin typeface="Verdana" pitchFamily="34" charset="0"/>
              </a:rPr>
              <a:t>C’était l’enfer !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zfin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5148263" y="404813"/>
            <a:ext cx="3527425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9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FIN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0" y="115888"/>
            <a:ext cx="21955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200">
                <a:solidFill>
                  <a:srgbClr val="FF0000"/>
                </a:solidFill>
              </a:rPr>
              <a:t>5KNA Productions 2012</a:t>
            </a:r>
          </a:p>
        </p:txBody>
      </p:sp>
      <p:pic>
        <p:nvPicPr>
          <p:cNvPr id="69637" name="Picture 5" descr="Patagon diaporam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734050"/>
            <a:ext cx="2493962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iverpoolp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23850" y="6237288"/>
            <a:ext cx="3311525" cy="3333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b="1" i="1">
                <a:solidFill>
                  <a:srgbClr val="FF0000"/>
                </a:solidFill>
                <a:latin typeface="Verdana" pitchFamily="34" charset="0"/>
              </a:rPr>
              <a:t>Convoi d’avions à Liverpool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tock carburant à Hix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53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692275" y="476250"/>
            <a:ext cx="2519363" cy="3333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400" b="1" i="1">
                <a:solidFill>
                  <a:srgbClr val="FF0000"/>
                </a:solidFill>
                <a:latin typeface="Verdana" pitchFamily="34" charset="0"/>
              </a:rPr>
              <a:t>Stock de carburant</a:t>
            </a:r>
          </a:p>
        </p:txBody>
      </p:sp>
    </p:spTree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214</Words>
  <Application>Microsoft Office PowerPoint</Application>
  <PresentationFormat>Affichage à l'écran (4:3)</PresentationFormat>
  <Paragraphs>46</Paragraphs>
  <Slides>77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77</vt:i4>
      </vt:variant>
    </vt:vector>
  </HeadingPairs>
  <TitlesOfParts>
    <vt:vector size="81" baseType="lpstr">
      <vt:lpstr>Arial</vt:lpstr>
      <vt:lpstr>Bookman Old Style</vt:lpstr>
      <vt:lpstr>Verdana</vt:lpstr>
      <vt:lpstr>Modèle par défaut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Maxime Pin</dc:creator>
  <cp:lastModifiedBy>Pierre (Pete) Garneau</cp:lastModifiedBy>
  <cp:revision>88</cp:revision>
  <dcterms:created xsi:type="dcterms:W3CDTF">2012-01-14T08:40:30Z</dcterms:created>
  <dcterms:modified xsi:type="dcterms:W3CDTF">2013-11-22T16:41:57Z</dcterms:modified>
</cp:coreProperties>
</file>