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465" r:id="rId4"/>
    <p:sldId id="398" r:id="rId5"/>
    <p:sldId id="488" r:id="rId6"/>
    <p:sldId id="464" r:id="rId7"/>
    <p:sldId id="403" r:id="rId8"/>
    <p:sldId id="405" r:id="rId9"/>
    <p:sldId id="440" r:id="rId10"/>
    <p:sldId id="486" r:id="rId11"/>
    <p:sldId id="463" r:id="rId12"/>
    <p:sldId id="410" r:id="rId13"/>
    <p:sldId id="411" r:id="rId14"/>
    <p:sldId id="414" r:id="rId15"/>
    <p:sldId id="413" r:id="rId16"/>
    <p:sldId id="412" r:id="rId17"/>
    <p:sldId id="415" r:id="rId18"/>
    <p:sldId id="461" r:id="rId19"/>
    <p:sldId id="460" r:id="rId20"/>
    <p:sldId id="462" r:id="rId21"/>
    <p:sldId id="416" r:id="rId22"/>
    <p:sldId id="417" r:id="rId23"/>
    <p:sldId id="418" r:id="rId24"/>
    <p:sldId id="420" r:id="rId25"/>
    <p:sldId id="426" r:id="rId26"/>
    <p:sldId id="456" r:id="rId27"/>
    <p:sldId id="423" r:id="rId28"/>
    <p:sldId id="422" r:id="rId29"/>
    <p:sldId id="424" r:id="rId30"/>
    <p:sldId id="459" r:id="rId31"/>
    <p:sldId id="430" r:id="rId32"/>
    <p:sldId id="431" r:id="rId33"/>
    <p:sldId id="425" r:id="rId34"/>
    <p:sldId id="432" r:id="rId35"/>
    <p:sldId id="433" r:id="rId36"/>
    <p:sldId id="443" r:id="rId37"/>
    <p:sldId id="434" r:id="rId38"/>
    <p:sldId id="437" r:id="rId39"/>
    <p:sldId id="441" r:id="rId40"/>
    <p:sldId id="442" r:id="rId41"/>
    <p:sldId id="436" r:id="rId42"/>
    <p:sldId id="435" r:id="rId43"/>
    <p:sldId id="438" r:id="rId44"/>
    <p:sldId id="439" r:id="rId45"/>
    <p:sldId id="487"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85" r:id="rId59"/>
    <p:sldId id="452" r:id="rId60"/>
    <p:sldId id="481" r:id="rId61"/>
    <p:sldId id="480" r:id="rId62"/>
  </p:sldIdLst>
  <p:sldSz cx="9144000" cy="6858000" type="screen4x3"/>
  <p:notesSz cx="6858000" cy="9144000"/>
  <p:defaultTextStyle>
    <a:defPPr>
      <a:defRPr lang="pl-PL"/>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00"/>
    <a:srgbClr val="006600"/>
    <a:srgbClr val="33CC33"/>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showGuides="1">
      <p:cViewPr>
        <p:scale>
          <a:sx n="77" d="100"/>
          <a:sy n="77" d="100"/>
        </p:scale>
        <p:origin x="130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50" d="100"/>
        <a:sy n="5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4.xml"/><Relationship Id="rId18" Type="http://schemas.openxmlformats.org/officeDocument/2006/relationships/slide" Target="slides/slide30.xml"/><Relationship Id="rId26" Type="http://schemas.openxmlformats.org/officeDocument/2006/relationships/slide" Target="slides/slide41.xml"/><Relationship Id="rId3" Type="http://schemas.openxmlformats.org/officeDocument/2006/relationships/slide" Target="slides/slide9.xml"/><Relationship Id="rId21" Type="http://schemas.openxmlformats.org/officeDocument/2006/relationships/slide" Target="slides/slide33.xml"/><Relationship Id="rId7" Type="http://schemas.openxmlformats.org/officeDocument/2006/relationships/slide" Target="slides/slide14.xml"/><Relationship Id="rId12" Type="http://schemas.openxmlformats.org/officeDocument/2006/relationships/slide" Target="slides/slide23.xml"/><Relationship Id="rId17" Type="http://schemas.openxmlformats.org/officeDocument/2006/relationships/slide" Target="slides/slide29.xml"/><Relationship Id="rId25" Type="http://schemas.openxmlformats.org/officeDocument/2006/relationships/slide" Target="slides/slide38.xml"/><Relationship Id="rId2" Type="http://schemas.openxmlformats.org/officeDocument/2006/relationships/slide" Target="slides/slide8.xml"/><Relationship Id="rId16" Type="http://schemas.openxmlformats.org/officeDocument/2006/relationships/slide" Target="slides/slide28.xml"/><Relationship Id="rId20" Type="http://schemas.openxmlformats.org/officeDocument/2006/relationships/slide" Target="slides/slide32.xml"/><Relationship Id="rId1" Type="http://schemas.openxmlformats.org/officeDocument/2006/relationships/slide" Target="slides/slide7.xml"/><Relationship Id="rId6" Type="http://schemas.openxmlformats.org/officeDocument/2006/relationships/slide" Target="slides/slide13.xml"/><Relationship Id="rId11" Type="http://schemas.openxmlformats.org/officeDocument/2006/relationships/slide" Target="slides/slide22.xml"/><Relationship Id="rId24" Type="http://schemas.openxmlformats.org/officeDocument/2006/relationships/slide" Target="slides/slide37.xml"/><Relationship Id="rId5" Type="http://schemas.openxmlformats.org/officeDocument/2006/relationships/slide" Target="slides/slide11.xml"/><Relationship Id="rId15" Type="http://schemas.openxmlformats.org/officeDocument/2006/relationships/slide" Target="slides/slide27.xml"/><Relationship Id="rId23" Type="http://schemas.openxmlformats.org/officeDocument/2006/relationships/slide" Target="slides/slide36.xml"/><Relationship Id="rId28" Type="http://schemas.openxmlformats.org/officeDocument/2006/relationships/slide" Target="slides/slide58.xml"/><Relationship Id="rId10" Type="http://schemas.openxmlformats.org/officeDocument/2006/relationships/slide" Target="slides/slide21.xml"/><Relationship Id="rId19" Type="http://schemas.openxmlformats.org/officeDocument/2006/relationships/slide" Target="slides/slide31.xml"/><Relationship Id="rId4" Type="http://schemas.openxmlformats.org/officeDocument/2006/relationships/slide" Target="slides/slide10.xml"/><Relationship Id="rId9" Type="http://schemas.openxmlformats.org/officeDocument/2006/relationships/slide" Target="slides/slide16.xml"/><Relationship Id="rId14" Type="http://schemas.openxmlformats.org/officeDocument/2006/relationships/slide" Target="slides/slide25.xml"/><Relationship Id="rId22" Type="http://schemas.openxmlformats.org/officeDocument/2006/relationships/slide" Target="slides/slide34.xml"/><Relationship Id="rId2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EA38B47-DC19-4C84-83CF-6BC234E6B090}" type="datetimeFigureOut">
              <a:rPr lang="fr-FR"/>
              <a:pPr>
                <a:defRPr/>
              </a:pPr>
              <a:t>23/04/2015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772089-0B64-4C4C-98C9-0F239A107DBE}" type="slidenum">
              <a:rPr lang="fr-FR" altLang="en-US"/>
              <a:pPr/>
              <a:t>‹N°›</a:t>
            </a:fld>
            <a:endParaRPr lang="fr-FR" altLang="en-US"/>
          </a:p>
        </p:txBody>
      </p:sp>
    </p:spTree>
    <p:extLst>
      <p:ext uri="{BB962C8B-B14F-4D97-AF65-F5344CB8AC3E}">
        <p14:creationId xmlns:p14="http://schemas.microsoft.com/office/powerpoint/2010/main" val="1477901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65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7BCBB4-DC90-44D7-8C3F-EDF3C459CA75}" type="slidenum">
              <a:rPr lang="fr-FR" altLang="en-US" sz="1200"/>
              <a:pPr eaLnBrk="1" hangingPunct="1"/>
              <a:t>1</a:t>
            </a:fld>
            <a:endParaRPr lang="fr-FR" altLang="en-US" sz="1200"/>
          </a:p>
        </p:txBody>
      </p:sp>
    </p:spTree>
    <p:extLst>
      <p:ext uri="{BB962C8B-B14F-4D97-AF65-F5344CB8AC3E}">
        <p14:creationId xmlns:p14="http://schemas.microsoft.com/office/powerpoint/2010/main" val="304522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F7013F-96C1-4BF6-AB3E-2204965CA310}" type="slidenum">
              <a:rPr lang="fr-FR" altLang="en-US" sz="1200"/>
              <a:pPr eaLnBrk="1" hangingPunct="1"/>
              <a:t>10</a:t>
            </a:fld>
            <a:endParaRPr lang="fr-FR" altLang="en-US" sz="1200"/>
          </a:p>
        </p:txBody>
      </p:sp>
    </p:spTree>
    <p:extLst>
      <p:ext uri="{BB962C8B-B14F-4D97-AF65-F5344CB8AC3E}">
        <p14:creationId xmlns:p14="http://schemas.microsoft.com/office/powerpoint/2010/main" val="37647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5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510870-DCFB-4CEE-ABCA-87F324C29BC5}" type="slidenum">
              <a:rPr lang="fr-FR" altLang="en-US" sz="1200"/>
              <a:pPr eaLnBrk="1" hangingPunct="1"/>
              <a:t>11</a:t>
            </a:fld>
            <a:endParaRPr lang="fr-FR" altLang="en-US" sz="1200"/>
          </a:p>
        </p:txBody>
      </p:sp>
    </p:spTree>
    <p:extLst>
      <p:ext uri="{BB962C8B-B14F-4D97-AF65-F5344CB8AC3E}">
        <p14:creationId xmlns:p14="http://schemas.microsoft.com/office/powerpoint/2010/main" val="284520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6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A16D0F-EA3E-474C-9878-F40BA5236274}" type="slidenum">
              <a:rPr lang="fr-FR" altLang="en-US" sz="1200"/>
              <a:pPr eaLnBrk="1" hangingPunct="1"/>
              <a:t>12</a:t>
            </a:fld>
            <a:endParaRPr lang="fr-FR" altLang="en-US" sz="1200"/>
          </a:p>
        </p:txBody>
      </p:sp>
    </p:spTree>
    <p:extLst>
      <p:ext uri="{BB962C8B-B14F-4D97-AF65-F5344CB8AC3E}">
        <p14:creationId xmlns:p14="http://schemas.microsoft.com/office/powerpoint/2010/main" val="260698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78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385FAE-84EE-465F-8157-05683583298E}" type="slidenum">
              <a:rPr lang="fr-FR" altLang="en-US" sz="1200"/>
              <a:pPr eaLnBrk="1" hangingPunct="1"/>
              <a:t>13</a:t>
            </a:fld>
            <a:endParaRPr lang="fr-FR" altLang="en-US" sz="1200"/>
          </a:p>
        </p:txBody>
      </p:sp>
    </p:spTree>
    <p:extLst>
      <p:ext uri="{BB962C8B-B14F-4D97-AF65-F5344CB8AC3E}">
        <p14:creationId xmlns:p14="http://schemas.microsoft.com/office/powerpoint/2010/main" val="219534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258CB7-FCB9-403D-AC39-F1AE4F6435F4}" type="slidenum">
              <a:rPr lang="fr-FR" altLang="en-US" sz="1200"/>
              <a:pPr eaLnBrk="1" hangingPunct="1"/>
              <a:t>14</a:t>
            </a:fld>
            <a:endParaRPr lang="fr-FR" altLang="en-US" sz="1200"/>
          </a:p>
        </p:txBody>
      </p:sp>
    </p:spTree>
    <p:extLst>
      <p:ext uri="{BB962C8B-B14F-4D97-AF65-F5344CB8AC3E}">
        <p14:creationId xmlns:p14="http://schemas.microsoft.com/office/powerpoint/2010/main" val="160752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98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8B3C09-47FE-4B19-BF6C-7ED857C25AE9}" type="slidenum">
              <a:rPr lang="fr-FR" altLang="en-US" sz="1200"/>
              <a:pPr eaLnBrk="1" hangingPunct="1"/>
              <a:t>15</a:t>
            </a:fld>
            <a:endParaRPr lang="fr-FR" altLang="en-US" sz="1200"/>
          </a:p>
        </p:txBody>
      </p:sp>
    </p:spTree>
    <p:extLst>
      <p:ext uri="{BB962C8B-B14F-4D97-AF65-F5344CB8AC3E}">
        <p14:creationId xmlns:p14="http://schemas.microsoft.com/office/powerpoint/2010/main" val="412716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E22B92-F626-418A-8D3D-049F103542A5}" type="slidenum">
              <a:rPr lang="fr-FR" altLang="en-US" sz="1200"/>
              <a:pPr eaLnBrk="1" hangingPunct="1"/>
              <a:t>16</a:t>
            </a:fld>
            <a:endParaRPr lang="fr-FR" altLang="en-US" sz="1200"/>
          </a:p>
        </p:txBody>
      </p:sp>
    </p:spTree>
    <p:extLst>
      <p:ext uri="{BB962C8B-B14F-4D97-AF65-F5344CB8AC3E}">
        <p14:creationId xmlns:p14="http://schemas.microsoft.com/office/powerpoint/2010/main" val="128035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19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15EBCB-A990-4DF3-904A-53989740BE5D}" type="slidenum">
              <a:rPr lang="fr-FR" altLang="en-US" sz="1200"/>
              <a:pPr eaLnBrk="1" hangingPunct="1"/>
              <a:t>17</a:t>
            </a:fld>
            <a:endParaRPr lang="fr-FR" altLang="en-US" sz="1200"/>
          </a:p>
        </p:txBody>
      </p:sp>
    </p:spTree>
    <p:extLst>
      <p:ext uri="{BB962C8B-B14F-4D97-AF65-F5344CB8AC3E}">
        <p14:creationId xmlns:p14="http://schemas.microsoft.com/office/powerpoint/2010/main" val="2492031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2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D4AC06-4AA8-40CC-A36C-3FA8A8E9BFAF}" type="slidenum">
              <a:rPr lang="fr-FR" altLang="en-US" sz="1200"/>
              <a:pPr eaLnBrk="1" hangingPunct="1"/>
              <a:t>18</a:t>
            </a:fld>
            <a:endParaRPr lang="fr-FR" altLang="en-US" sz="1200"/>
          </a:p>
        </p:txBody>
      </p:sp>
    </p:spTree>
    <p:extLst>
      <p:ext uri="{BB962C8B-B14F-4D97-AF65-F5344CB8AC3E}">
        <p14:creationId xmlns:p14="http://schemas.microsoft.com/office/powerpoint/2010/main" val="51899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39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595057-6757-4E10-BACA-384FCE1BF103}" type="slidenum">
              <a:rPr lang="fr-FR" altLang="en-US" sz="1200"/>
              <a:pPr eaLnBrk="1" hangingPunct="1"/>
              <a:t>19</a:t>
            </a:fld>
            <a:endParaRPr lang="fr-FR" altLang="en-US" sz="1200"/>
          </a:p>
        </p:txBody>
      </p:sp>
    </p:spTree>
    <p:extLst>
      <p:ext uri="{BB962C8B-B14F-4D97-AF65-F5344CB8AC3E}">
        <p14:creationId xmlns:p14="http://schemas.microsoft.com/office/powerpoint/2010/main" val="15408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1EDA98-57FA-4CED-B9FF-5C475D3CC6E4}" type="slidenum">
              <a:rPr lang="fr-FR" altLang="en-US" sz="1200"/>
              <a:pPr eaLnBrk="1" hangingPunct="1"/>
              <a:t>2</a:t>
            </a:fld>
            <a:endParaRPr lang="fr-FR" altLang="en-US" sz="1200"/>
          </a:p>
        </p:txBody>
      </p:sp>
    </p:spTree>
    <p:extLst>
      <p:ext uri="{BB962C8B-B14F-4D97-AF65-F5344CB8AC3E}">
        <p14:creationId xmlns:p14="http://schemas.microsoft.com/office/powerpoint/2010/main" val="280108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4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5BA1C6-A995-4C9F-B239-4AE081F8C385}" type="slidenum">
              <a:rPr lang="fr-FR" altLang="en-US" sz="1200"/>
              <a:pPr eaLnBrk="1" hangingPunct="1"/>
              <a:t>20</a:t>
            </a:fld>
            <a:endParaRPr lang="fr-FR" altLang="en-US" sz="1200"/>
          </a:p>
        </p:txBody>
      </p:sp>
    </p:spTree>
    <p:extLst>
      <p:ext uri="{BB962C8B-B14F-4D97-AF65-F5344CB8AC3E}">
        <p14:creationId xmlns:p14="http://schemas.microsoft.com/office/powerpoint/2010/main" val="308752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60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2F834F-CEE5-4931-9772-DC1ED795E5D8}" type="slidenum">
              <a:rPr lang="fr-FR" altLang="en-US" sz="1200"/>
              <a:pPr eaLnBrk="1" hangingPunct="1"/>
              <a:t>21</a:t>
            </a:fld>
            <a:endParaRPr lang="fr-FR" altLang="en-US" sz="1200"/>
          </a:p>
        </p:txBody>
      </p:sp>
    </p:spTree>
    <p:extLst>
      <p:ext uri="{BB962C8B-B14F-4D97-AF65-F5344CB8AC3E}">
        <p14:creationId xmlns:p14="http://schemas.microsoft.com/office/powerpoint/2010/main" val="78910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825BD9-4CC2-4AFB-8713-04901D21AAE3}" type="slidenum">
              <a:rPr lang="fr-FR" altLang="en-US" sz="1200"/>
              <a:pPr eaLnBrk="1" hangingPunct="1"/>
              <a:t>22</a:t>
            </a:fld>
            <a:endParaRPr lang="fr-FR" altLang="en-US" sz="1200"/>
          </a:p>
        </p:txBody>
      </p:sp>
    </p:spTree>
    <p:extLst>
      <p:ext uri="{BB962C8B-B14F-4D97-AF65-F5344CB8AC3E}">
        <p14:creationId xmlns:p14="http://schemas.microsoft.com/office/powerpoint/2010/main" val="96503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80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519916-45A8-4118-9DE5-C23EB49B2D41}" type="slidenum">
              <a:rPr lang="fr-FR" altLang="en-US" sz="1200"/>
              <a:pPr eaLnBrk="1" hangingPunct="1"/>
              <a:t>23</a:t>
            </a:fld>
            <a:endParaRPr lang="fr-FR" altLang="en-US" sz="1200"/>
          </a:p>
        </p:txBody>
      </p:sp>
    </p:spTree>
    <p:extLst>
      <p:ext uri="{BB962C8B-B14F-4D97-AF65-F5344CB8AC3E}">
        <p14:creationId xmlns:p14="http://schemas.microsoft.com/office/powerpoint/2010/main" val="776333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603997D-7F23-4265-B84B-49AAB34A1EDC}" type="slidenum">
              <a:rPr lang="fr-FR" altLang="en-US" sz="1200"/>
              <a:pPr eaLnBrk="1" hangingPunct="1"/>
              <a:t>24</a:t>
            </a:fld>
            <a:endParaRPr lang="fr-FR" altLang="en-US" sz="1200"/>
          </a:p>
        </p:txBody>
      </p:sp>
    </p:spTree>
    <p:extLst>
      <p:ext uri="{BB962C8B-B14F-4D97-AF65-F5344CB8AC3E}">
        <p14:creationId xmlns:p14="http://schemas.microsoft.com/office/powerpoint/2010/main" val="334081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01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D88B77-46C2-4B1A-8CA6-6A6B90AF277B}" type="slidenum">
              <a:rPr lang="fr-FR" altLang="en-US" sz="1200"/>
              <a:pPr eaLnBrk="1" hangingPunct="1"/>
              <a:t>25</a:t>
            </a:fld>
            <a:endParaRPr lang="fr-FR" altLang="en-US" sz="1200"/>
          </a:p>
        </p:txBody>
      </p:sp>
    </p:spTree>
    <p:extLst>
      <p:ext uri="{BB962C8B-B14F-4D97-AF65-F5344CB8AC3E}">
        <p14:creationId xmlns:p14="http://schemas.microsoft.com/office/powerpoint/2010/main" val="79210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1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6CD359-FD06-47D6-A707-2E7F59B3B633}" type="slidenum">
              <a:rPr lang="fr-FR" altLang="en-US" sz="1200"/>
              <a:pPr eaLnBrk="1" hangingPunct="1"/>
              <a:t>26</a:t>
            </a:fld>
            <a:endParaRPr lang="fr-FR" altLang="en-US" sz="1200"/>
          </a:p>
        </p:txBody>
      </p:sp>
    </p:spTree>
    <p:extLst>
      <p:ext uri="{BB962C8B-B14F-4D97-AF65-F5344CB8AC3E}">
        <p14:creationId xmlns:p14="http://schemas.microsoft.com/office/powerpoint/2010/main" val="394172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21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599781-BD7B-4A4F-87C0-ECD86288588C}" type="slidenum">
              <a:rPr lang="fr-FR" altLang="en-US" sz="1200"/>
              <a:pPr eaLnBrk="1" hangingPunct="1"/>
              <a:t>27</a:t>
            </a:fld>
            <a:endParaRPr lang="fr-FR" altLang="en-US" sz="1200"/>
          </a:p>
        </p:txBody>
      </p:sp>
    </p:spTree>
    <p:extLst>
      <p:ext uri="{BB962C8B-B14F-4D97-AF65-F5344CB8AC3E}">
        <p14:creationId xmlns:p14="http://schemas.microsoft.com/office/powerpoint/2010/main" val="411218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3DFF89-3237-4595-8885-05A0E2DEF670}" type="slidenum">
              <a:rPr lang="fr-FR" altLang="en-US" sz="1200"/>
              <a:pPr eaLnBrk="1" hangingPunct="1"/>
              <a:t>28</a:t>
            </a:fld>
            <a:endParaRPr lang="fr-FR" altLang="en-US" sz="1200"/>
          </a:p>
        </p:txBody>
      </p:sp>
    </p:spTree>
    <p:extLst>
      <p:ext uri="{BB962C8B-B14F-4D97-AF65-F5344CB8AC3E}">
        <p14:creationId xmlns:p14="http://schemas.microsoft.com/office/powerpoint/2010/main" val="622266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42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D43B79-CB33-4823-BEF5-DFC672680B0F}" type="slidenum">
              <a:rPr lang="fr-FR" altLang="en-US" sz="1200"/>
              <a:pPr eaLnBrk="1" hangingPunct="1"/>
              <a:t>29</a:t>
            </a:fld>
            <a:endParaRPr lang="fr-FR" altLang="en-US" sz="1200"/>
          </a:p>
        </p:txBody>
      </p:sp>
    </p:spTree>
    <p:extLst>
      <p:ext uri="{BB962C8B-B14F-4D97-AF65-F5344CB8AC3E}">
        <p14:creationId xmlns:p14="http://schemas.microsoft.com/office/powerpoint/2010/main" val="173013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BB3288-EBDC-4421-ADE2-EAB186BC4792}" type="slidenum">
              <a:rPr lang="fr-FR" altLang="en-US" sz="1200"/>
              <a:pPr eaLnBrk="1" hangingPunct="1"/>
              <a:t>3</a:t>
            </a:fld>
            <a:endParaRPr lang="fr-FR" altLang="en-US" sz="1200"/>
          </a:p>
        </p:txBody>
      </p:sp>
    </p:spTree>
    <p:extLst>
      <p:ext uri="{BB962C8B-B14F-4D97-AF65-F5344CB8AC3E}">
        <p14:creationId xmlns:p14="http://schemas.microsoft.com/office/powerpoint/2010/main" val="2204988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52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876A5F-00A7-4EBF-BC67-D48C292EBDF5}" type="slidenum">
              <a:rPr lang="fr-FR" altLang="en-US" sz="1200"/>
              <a:pPr eaLnBrk="1" hangingPunct="1"/>
              <a:t>30</a:t>
            </a:fld>
            <a:endParaRPr lang="fr-FR" altLang="en-US" sz="1200"/>
          </a:p>
        </p:txBody>
      </p:sp>
    </p:spTree>
    <p:extLst>
      <p:ext uri="{BB962C8B-B14F-4D97-AF65-F5344CB8AC3E}">
        <p14:creationId xmlns:p14="http://schemas.microsoft.com/office/powerpoint/2010/main" val="1346422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62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0CE8C9-4D80-44A5-9E32-EF285FDD09EE}" type="slidenum">
              <a:rPr lang="fr-FR" altLang="en-US" sz="1200"/>
              <a:pPr eaLnBrk="1" hangingPunct="1"/>
              <a:t>31</a:t>
            </a:fld>
            <a:endParaRPr lang="fr-FR" altLang="en-US" sz="1200"/>
          </a:p>
        </p:txBody>
      </p:sp>
    </p:spTree>
    <p:extLst>
      <p:ext uri="{BB962C8B-B14F-4D97-AF65-F5344CB8AC3E}">
        <p14:creationId xmlns:p14="http://schemas.microsoft.com/office/powerpoint/2010/main" val="1128949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72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551808-8711-4F18-8739-7596AF85D923}" type="slidenum">
              <a:rPr lang="fr-FR" altLang="en-US" sz="1200"/>
              <a:pPr eaLnBrk="1" hangingPunct="1"/>
              <a:t>32</a:t>
            </a:fld>
            <a:endParaRPr lang="fr-FR" altLang="en-US" sz="1200"/>
          </a:p>
        </p:txBody>
      </p:sp>
    </p:spTree>
    <p:extLst>
      <p:ext uri="{BB962C8B-B14F-4D97-AF65-F5344CB8AC3E}">
        <p14:creationId xmlns:p14="http://schemas.microsoft.com/office/powerpoint/2010/main" val="2983016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83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4AAD094-148A-4BC0-AB7C-A5BBC32755A3}" type="slidenum">
              <a:rPr lang="fr-FR" altLang="en-US" sz="1200"/>
              <a:pPr eaLnBrk="1" hangingPunct="1"/>
              <a:t>33</a:t>
            </a:fld>
            <a:endParaRPr lang="fr-FR" altLang="en-US" sz="1200"/>
          </a:p>
        </p:txBody>
      </p:sp>
    </p:spTree>
    <p:extLst>
      <p:ext uri="{BB962C8B-B14F-4D97-AF65-F5344CB8AC3E}">
        <p14:creationId xmlns:p14="http://schemas.microsoft.com/office/powerpoint/2010/main" val="2148390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993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7D6173-2955-4CBB-9EAD-054738912477}" type="slidenum">
              <a:rPr lang="fr-FR" altLang="en-US" sz="1200"/>
              <a:pPr eaLnBrk="1" hangingPunct="1"/>
              <a:t>34</a:t>
            </a:fld>
            <a:endParaRPr lang="fr-FR" altLang="en-US" sz="1200"/>
          </a:p>
        </p:txBody>
      </p:sp>
    </p:spTree>
    <p:extLst>
      <p:ext uri="{BB962C8B-B14F-4D97-AF65-F5344CB8AC3E}">
        <p14:creationId xmlns:p14="http://schemas.microsoft.com/office/powerpoint/2010/main" val="147692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03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2591E81-F2CD-4971-A587-DA8C02362B9E}" type="slidenum">
              <a:rPr lang="fr-FR" altLang="en-US" sz="1200"/>
              <a:pPr eaLnBrk="1" hangingPunct="1"/>
              <a:t>35</a:t>
            </a:fld>
            <a:endParaRPr lang="fr-FR" altLang="en-US" sz="1200"/>
          </a:p>
        </p:txBody>
      </p:sp>
    </p:spTree>
    <p:extLst>
      <p:ext uri="{BB962C8B-B14F-4D97-AF65-F5344CB8AC3E}">
        <p14:creationId xmlns:p14="http://schemas.microsoft.com/office/powerpoint/2010/main" val="1953088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13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C912DB-2D9F-46BC-839F-72C40E9DA3E1}" type="slidenum">
              <a:rPr lang="fr-FR" altLang="en-US" sz="1200"/>
              <a:pPr eaLnBrk="1" hangingPunct="1"/>
              <a:t>36</a:t>
            </a:fld>
            <a:endParaRPr lang="fr-FR" altLang="en-US" sz="1200"/>
          </a:p>
        </p:txBody>
      </p:sp>
    </p:spTree>
    <p:extLst>
      <p:ext uri="{BB962C8B-B14F-4D97-AF65-F5344CB8AC3E}">
        <p14:creationId xmlns:p14="http://schemas.microsoft.com/office/powerpoint/2010/main" val="2900299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24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D8E179-9BD9-4B3C-991D-5C749F6BFF2C}" type="slidenum">
              <a:rPr lang="fr-FR" altLang="en-US" sz="1200"/>
              <a:pPr eaLnBrk="1" hangingPunct="1"/>
              <a:t>37</a:t>
            </a:fld>
            <a:endParaRPr lang="fr-FR" altLang="en-US" sz="1200"/>
          </a:p>
        </p:txBody>
      </p:sp>
    </p:spTree>
    <p:extLst>
      <p:ext uri="{BB962C8B-B14F-4D97-AF65-F5344CB8AC3E}">
        <p14:creationId xmlns:p14="http://schemas.microsoft.com/office/powerpoint/2010/main" val="2472464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ABDF50-7B49-48BB-8645-5E0622DAE0F8}" type="slidenum">
              <a:rPr lang="fr-FR" altLang="en-US" sz="1200"/>
              <a:pPr eaLnBrk="1" hangingPunct="1"/>
              <a:t>38</a:t>
            </a:fld>
            <a:endParaRPr lang="fr-FR" altLang="en-US" sz="1200"/>
          </a:p>
        </p:txBody>
      </p:sp>
    </p:spTree>
    <p:extLst>
      <p:ext uri="{BB962C8B-B14F-4D97-AF65-F5344CB8AC3E}">
        <p14:creationId xmlns:p14="http://schemas.microsoft.com/office/powerpoint/2010/main" val="1529743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44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95AFF3-7A22-4F22-AF90-218FE59680CE}" type="slidenum">
              <a:rPr lang="fr-FR" altLang="en-US" sz="1200"/>
              <a:pPr eaLnBrk="1" hangingPunct="1"/>
              <a:t>39</a:t>
            </a:fld>
            <a:endParaRPr lang="fr-FR" altLang="en-US" sz="1200"/>
          </a:p>
        </p:txBody>
      </p:sp>
    </p:spTree>
    <p:extLst>
      <p:ext uri="{BB962C8B-B14F-4D97-AF65-F5344CB8AC3E}">
        <p14:creationId xmlns:p14="http://schemas.microsoft.com/office/powerpoint/2010/main" val="272569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68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A6736E1-FBA5-438A-8419-5A9CAF5EC6A3}" type="slidenum">
              <a:rPr lang="fr-FR" altLang="en-US" sz="1200"/>
              <a:pPr eaLnBrk="1" hangingPunct="1"/>
              <a:t>4</a:t>
            </a:fld>
            <a:endParaRPr lang="fr-FR" altLang="en-US" sz="1200"/>
          </a:p>
        </p:txBody>
      </p:sp>
    </p:spTree>
    <p:extLst>
      <p:ext uri="{BB962C8B-B14F-4D97-AF65-F5344CB8AC3E}">
        <p14:creationId xmlns:p14="http://schemas.microsoft.com/office/powerpoint/2010/main" val="2571112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54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4FF9AA-9D57-4F16-AF7F-D00650AF775F}" type="slidenum">
              <a:rPr lang="fr-FR" altLang="en-US" sz="1200"/>
              <a:pPr eaLnBrk="1" hangingPunct="1"/>
              <a:t>40</a:t>
            </a:fld>
            <a:endParaRPr lang="fr-FR" altLang="en-US" sz="1200"/>
          </a:p>
        </p:txBody>
      </p:sp>
    </p:spTree>
    <p:extLst>
      <p:ext uri="{BB962C8B-B14F-4D97-AF65-F5344CB8AC3E}">
        <p14:creationId xmlns:p14="http://schemas.microsoft.com/office/powerpoint/2010/main" val="2683044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65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CFED21-1F2A-4088-A22A-F24667C72443}" type="slidenum">
              <a:rPr lang="fr-FR" altLang="en-US" sz="1200"/>
              <a:pPr eaLnBrk="1" hangingPunct="1"/>
              <a:t>41</a:t>
            </a:fld>
            <a:endParaRPr lang="fr-FR" altLang="en-US" sz="1200"/>
          </a:p>
        </p:txBody>
      </p:sp>
    </p:spTree>
    <p:extLst>
      <p:ext uri="{BB962C8B-B14F-4D97-AF65-F5344CB8AC3E}">
        <p14:creationId xmlns:p14="http://schemas.microsoft.com/office/powerpoint/2010/main" val="619411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75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A918CF4-1361-423A-A4BB-14E92B2AC75A}" type="slidenum">
              <a:rPr lang="fr-FR" altLang="en-US" sz="1200"/>
              <a:pPr eaLnBrk="1" hangingPunct="1"/>
              <a:t>42</a:t>
            </a:fld>
            <a:endParaRPr lang="fr-FR" altLang="en-US" sz="1200"/>
          </a:p>
        </p:txBody>
      </p:sp>
    </p:spTree>
    <p:extLst>
      <p:ext uri="{BB962C8B-B14F-4D97-AF65-F5344CB8AC3E}">
        <p14:creationId xmlns:p14="http://schemas.microsoft.com/office/powerpoint/2010/main" val="1410590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85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985449-EE5B-4779-B9C3-6418FFE398E6}" type="slidenum">
              <a:rPr lang="fr-FR" altLang="en-US" sz="1200"/>
              <a:pPr eaLnBrk="1" hangingPunct="1"/>
              <a:t>43</a:t>
            </a:fld>
            <a:endParaRPr lang="fr-FR" altLang="en-US" sz="1200"/>
          </a:p>
        </p:txBody>
      </p:sp>
    </p:spTree>
    <p:extLst>
      <p:ext uri="{BB962C8B-B14F-4D97-AF65-F5344CB8AC3E}">
        <p14:creationId xmlns:p14="http://schemas.microsoft.com/office/powerpoint/2010/main" val="1073643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095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D606EF-CA9A-4532-8482-ACBE0B8DDA54}" type="slidenum">
              <a:rPr lang="fr-FR" altLang="en-US" sz="1200"/>
              <a:pPr eaLnBrk="1" hangingPunct="1"/>
              <a:t>44</a:t>
            </a:fld>
            <a:endParaRPr lang="fr-FR" altLang="en-US" sz="1200"/>
          </a:p>
        </p:txBody>
      </p:sp>
    </p:spTree>
    <p:extLst>
      <p:ext uri="{BB962C8B-B14F-4D97-AF65-F5344CB8AC3E}">
        <p14:creationId xmlns:p14="http://schemas.microsoft.com/office/powerpoint/2010/main" val="4027773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05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D897FC-7A5B-4A2D-AC75-605E1731D876}" type="slidenum">
              <a:rPr lang="fr-FR" altLang="en-US" sz="1200"/>
              <a:pPr eaLnBrk="1" hangingPunct="1"/>
              <a:t>45</a:t>
            </a:fld>
            <a:endParaRPr lang="fr-FR" altLang="en-US" sz="1200"/>
          </a:p>
        </p:txBody>
      </p:sp>
    </p:spTree>
    <p:extLst>
      <p:ext uri="{BB962C8B-B14F-4D97-AF65-F5344CB8AC3E}">
        <p14:creationId xmlns:p14="http://schemas.microsoft.com/office/powerpoint/2010/main" val="2940508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16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AB32E0-7B2C-4E07-B97A-28DA71C17FBC}" type="slidenum">
              <a:rPr lang="fr-FR" altLang="en-US" sz="1200"/>
              <a:pPr eaLnBrk="1" hangingPunct="1"/>
              <a:t>46</a:t>
            </a:fld>
            <a:endParaRPr lang="fr-FR" altLang="en-US" sz="1200"/>
          </a:p>
        </p:txBody>
      </p:sp>
    </p:spTree>
    <p:extLst>
      <p:ext uri="{BB962C8B-B14F-4D97-AF65-F5344CB8AC3E}">
        <p14:creationId xmlns:p14="http://schemas.microsoft.com/office/powerpoint/2010/main" val="10775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26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2EEE00C-5656-4C51-AF8A-D87357EC2F61}" type="slidenum">
              <a:rPr lang="fr-FR" altLang="en-US" sz="1200"/>
              <a:pPr eaLnBrk="1" hangingPunct="1"/>
              <a:t>47</a:t>
            </a:fld>
            <a:endParaRPr lang="fr-FR" altLang="en-US" sz="1200"/>
          </a:p>
        </p:txBody>
      </p:sp>
    </p:spTree>
    <p:extLst>
      <p:ext uri="{BB962C8B-B14F-4D97-AF65-F5344CB8AC3E}">
        <p14:creationId xmlns:p14="http://schemas.microsoft.com/office/powerpoint/2010/main" val="1440366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36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DE72D3-E7DE-475D-9E14-C088795F7C44}" type="slidenum">
              <a:rPr lang="fr-FR" altLang="en-US" sz="1200"/>
              <a:pPr eaLnBrk="1" hangingPunct="1"/>
              <a:t>48</a:t>
            </a:fld>
            <a:endParaRPr lang="fr-FR" altLang="en-US" sz="1200"/>
          </a:p>
        </p:txBody>
      </p:sp>
    </p:spTree>
    <p:extLst>
      <p:ext uri="{BB962C8B-B14F-4D97-AF65-F5344CB8AC3E}">
        <p14:creationId xmlns:p14="http://schemas.microsoft.com/office/powerpoint/2010/main" val="1618078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46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BB9E5E5-3A36-4723-8B0D-0F831DB5BD9F}" type="slidenum">
              <a:rPr lang="fr-FR" altLang="en-US" sz="1200"/>
              <a:pPr eaLnBrk="1" hangingPunct="1"/>
              <a:t>49</a:t>
            </a:fld>
            <a:endParaRPr lang="fr-FR" altLang="en-US" sz="1200"/>
          </a:p>
        </p:txBody>
      </p:sp>
    </p:spTree>
    <p:extLst>
      <p:ext uri="{BB962C8B-B14F-4D97-AF65-F5344CB8AC3E}">
        <p14:creationId xmlns:p14="http://schemas.microsoft.com/office/powerpoint/2010/main" val="257200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696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E57AFC-1A41-472A-B368-AA9E38CA7B9F}" type="slidenum">
              <a:rPr lang="fr-FR" altLang="en-US" sz="1200">
                <a:solidFill>
                  <a:srgbClr val="000000"/>
                </a:solidFill>
              </a:rPr>
              <a:pPr eaLnBrk="1" hangingPunct="1"/>
              <a:t>5</a:t>
            </a:fld>
            <a:endParaRPr lang="fr-FR" altLang="en-US" sz="1200">
              <a:solidFill>
                <a:srgbClr val="000000"/>
              </a:solidFill>
            </a:endParaRPr>
          </a:p>
        </p:txBody>
      </p:sp>
    </p:spTree>
    <p:extLst>
      <p:ext uri="{BB962C8B-B14F-4D97-AF65-F5344CB8AC3E}">
        <p14:creationId xmlns:p14="http://schemas.microsoft.com/office/powerpoint/2010/main" val="1626787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57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0332E1-345D-4A18-8D89-92D7D554D021}" type="slidenum">
              <a:rPr lang="fr-FR" altLang="en-US" sz="1200"/>
              <a:pPr eaLnBrk="1" hangingPunct="1"/>
              <a:t>50</a:t>
            </a:fld>
            <a:endParaRPr lang="fr-FR" altLang="en-US" sz="1200"/>
          </a:p>
        </p:txBody>
      </p:sp>
    </p:spTree>
    <p:extLst>
      <p:ext uri="{BB962C8B-B14F-4D97-AF65-F5344CB8AC3E}">
        <p14:creationId xmlns:p14="http://schemas.microsoft.com/office/powerpoint/2010/main" val="1439043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67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2DCAD0-B841-4300-8E10-9C7370CA9099}" type="slidenum">
              <a:rPr lang="fr-FR" altLang="en-US" sz="1200"/>
              <a:pPr eaLnBrk="1" hangingPunct="1"/>
              <a:t>51</a:t>
            </a:fld>
            <a:endParaRPr lang="fr-FR" altLang="en-US" sz="1200"/>
          </a:p>
        </p:txBody>
      </p:sp>
    </p:spTree>
    <p:extLst>
      <p:ext uri="{BB962C8B-B14F-4D97-AF65-F5344CB8AC3E}">
        <p14:creationId xmlns:p14="http://schemas.microsoft.com/office/powerpoint/2010/main" val="3214814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7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556DF0-31F4-414D-AEB1-BEA02AE23AB9}" type="slidenum">
              <a:rPr lang="fr-FR" altLang="en-US" sz="1200"/>
              <a:pPr eaLnBrk="1" hangingPunct="1"/>
              <a:t>52</a:t>
            </a:fld>
            <a:endParaRPr lang="fr-FR" altLang="en-US" sz="1200"/>
          </a:p>
        </p:txBody>
      </p:sp>
    </p:spTree>
    <p:extLst>
      <p:ext uri="{BB962C8B-B14F-4D97-AF65-F5344CB8AC3E}">
        <p14:creationId xmlns:p14="http://schemas.microsoft.com/office/powerpoint/2010/main" val="1224970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87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DD722F-04D5-4F0F-A25B-7DCB50B35148}" type="slidenum">
              <a:rPr lang="fr-FR" altLang="en-US" sz="1200"/>
              <a:pPr eaLnBrk="1" hangingPunct="1"/>
              <a:t>53</a:t>
            </a:fld>
            <a:endParaRPr lang="fr-FR" altLang="en-US" sz="1200"/>
          </a:p>
        </p:txBody>
      </p:sp>
    </p:spTree>
    <p:extLst>
      <p:ext uri="{BB962C8B-B14F-4D97-AF65-F5344CB8AC3E}">
        <p14:creationId xmlns:p14="http://schemas.microsoft.com/office/powerpoint/2010/main" val="3702157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198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4727B85-6678-445D-BFAC-C5AA4285B603}" type="slidenum">
              <a:rPr lang="fr-FR" altLang="en-US" sz="1200"/>
              <a:pPr eaLnBrk="1" hangingPunct="1"/>
              <a:t>54</a:t>
            </a:fld>
            <a:endParaRPr lang="fr-FR" altLang="en-US" sz="1200"/>
          </a:p>
        </p:txBody>
      </p:sp>
    </p:spTree>
    <p:extLst>
      <p:ext uri="{BB962C8B-B14F-4D97-AF65-F5344CB8AC3E}">
        <p14:creationId xmlns:p14="http://schemas.microsoft.com/office/powerpoint/2010/main" val="3103501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08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0F2D9C-4CE0-4B9C-A8B0-4765C1A83547}" type="slidenum">
              <a:rPr lang="fr-FR" altLang="en-US" sz="1200"/>
              <a:pPr eaLnBrk="1" hangingPunct="1"/>
              <a:t>55</a:t>
            </a:fld>
            <a:endParaRPr lang="fr-FR" altLang="en-US" sz="1200"/>
          </a:p>
        </p:txBody>
      </p:sp>
    </p:spTree>
    <p:extLst>
      <p:ext uri="{BB962C8B-B14F-4D97-AF65-F5344CB8AC3E}">
        <p14:creationId xmlns:p14="http://schemas.microsoft.com/office/powerpoint/2010/main" val="2209258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FBC17A-274B-4622-AD69-CDE962E97C03}" type="slidenum">
              <a:rPr lang="fr-FR" altLang="en-US" sz="1200"/>
              <a:pPr eaLnBrk="1" hangingPunct="1"/>
              <a:t>56</a:t>
            </a:fld>
            <a:endParaRPr lang="fr-FR" altLang="en-US" sz="1200"/>
          </a:p>
        </p:txBody>
      </p:sp>
    </p:spTree>
    <p:extLst>
      <p:ext uri="{BB962C8B-B14F-4D97-AF65-F5344CB8AC3E}">
        <p14:creationId xmlns:p14="http://schemas.microsoft.com/office/powerpoint/2010/main" val="1637730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28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B54135-8859-448F-8AA2-C18A07E35A1A}" type="slidenum">
              <a:rPr lang="fr-FR" altLang="en-US" sz="1200"/>
              <a:pPr eaLnBrk="1" hangingPunct="1"/>
              <a:t>57</a:t>
            </a:fld>
            <a:endParaRPr lang="fr-FR" altLang="en-US" sz="1200"/>
          </a:p>
        </p:txBody>
      </p:sp>
    </p:spTree>
    <p:extLst>
      <p:ext uri="{BB962C8B-B14F-4D97-AF65-F5344CB8AC3E}">
        <p14:creationId xmlns:p14="http://schemas.microsoft.com/office/powerpoint/2010/main" val="817974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DD5247-A76F-469A-B8BE-9D4ED18DA4BD}" type="slidenum">
              <a:rPr lang="fr-FR" altLang="en-US" sz="1200"/>
              <a:pPr eaLnBrk="1" hangingPunct="1"/>
              <a:t>58</a:t>
            </a:fld>
            <a:endParaRPr lang="fr-FR" altLang="en-US" sz="1200"/>
          </a:p>
        </p:txBody>
      </p:sp>
    </p:spTree>
    <p:extLst>
      <p:ext uri="{BB962C8B-B14F-4D97-AF65-F5344CB8AC3E}">
        <p14:creationId xmlns:p14="http://schemas.microsoft.com/office/powerpoint/2010/main" val="676535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49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D5FBA86-5B84-4E51-AA04-793F4B3B2BF9}" type="slidenum">
              <a:rPr lang="fr-FR" altLang="en-US" sz="1200"/>
              <a:pPr eaLnBrk="1" hangingPunct="1"/>
              <a:t>59</a:t>
            </a:fld>
            <a:endParaRPr lang="fr-FR" altLang="en-US" sz="1200"/>
          </a:p>
        </p:txBody>
      </p:sp>
    </p:spTree>
    <p:extLst>
      <p:ext uri="{BB962C8B-B14F-4D97-AF65-F5344CB8AC3E}">
        <p14:creationId xmlns:p14="http://schemas.microsoft.com/office/powerpoint/2010/main" val="279241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33B432E-0C41-4751-99D5-516A6CF0EAEC}" type="slidenum">
              <a:rPr lang="fr-FR" altLang="en-US" sz="1200"/>
              <a:pPr eaLnBrk="1" hangingPunct="1"/>
              <a:t>6</a:t>
            </a:fld>
            <a:endParaRPr lang="fr-FR" altLang="en-US" sz="1200"/>
          </a:p>
        </p:txBody>
      </p:sp>
    </p:spTree>
    <p:extLst>
      <p:ext uri="{BB962C8B-B14F-4D97-AF65-F5344CB8AC3E}">
        <p14:creationId xmlns:p14="http://schemas.microsoft.com/office/powerpoint/2010/main" val="40943122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59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010B04-A05A-47D3-986D-34025471C00F}" type="slidenum">
              <a:rPr lang="fr-FR" altLang="en-US" sz="1200"/>
              <a:pPr eaLnBrk="1" hangingPunct="1"/>
              <a:t>60</a:t>
            </a:fld>
            <a:endParaRPr lang="fr-FR" altLang="en-US" sz="1200"/>
          </a:p>
        </p:txBody>
      </p:sp>
    </p:spTree>
    <p:extLst>
      <p:ext uri="{BB962C8B-B14F-4D97-AF65-F5344CB8AC3E}">
        <p14:creationId xmlns:p14="http://schemas.microsoft.com/office/powerpoint/2010/main" val="3472739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1269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BF1F9A-D5DD-4061-96E7-3F42C52FCC17}" type="slidenum">
              <a:rPr lang="fr-FR" altLang="en-US" sz="1200"/>
              <a:pPr eaLnBrk="1" hangingPunct="1"/>
              <a:t>61</a:t>
            </a:fld>
            <a:endParaRPr lang="fr-FR" altLang="en-US" sz="1200"/>
          </a:p>
        </p:txBody>
      </p:sp>
    </p:spTree>
    <p:extLst>
      <p:ext uri="{BB962C8B-B14F-4D97-AF65-F5344CB8AC3E}">
        <p14:creationId xmlns:p14="http://schemas.microsoft.com/office/powerpoint/2010/main" val="64134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16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FEDF69-5C37-4486-8BDB-3E056EB1696E}" type="slidenum">
              <a:rPr lang="fr-FR" altLang="en-US" sz="1200"/>
              <a:pPr eaLnBrk="1" hangingPunct="1"/>
              <a:t>7</a:t>
            </a:fld>
            <a:endParaRPr lang="fr-FR" altLang="en-US" sz="1200"/>
          </a:p>
        </p:txBody>
      </p:sp>
    </p:spTree>
    <p:extLst>
      <p:ext uri="{BB962C8B-B14F-4D97-AF65-F5344CB8AC3E}">
        <p14:creationId xmlns:p14="http://schemas.microsoft.com/office/powerpoint/2010/main" val="187980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2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2E8495-D04C-4C9A-A2C3-1610E82DA783}" type="slidenum">
              <a:rPr lang="fr-FR" altLang="en-US" sz="1200"/>
              <a:pPr eaLnBrk="1" hangingPunct="1"/>
              <a:t>8</a:t>
            </a:fld>
            <a:endParaRPr lang="fr-FR" altLang="en-US" sz="1200"/>
          </a:p>
        </p:txBody>
      </p:sp>
    </p:spTree>
    <p:extLst>
      <p:ext uri="{BB962C8B-B14F-4D97-AF65-F5344CB8AC3E}">
        <p14:creationId xmlns:p14="http://schemas.microsoft.com/office/powerpoint/2010/main" val="67944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973DB97-B21F-406E-B5BC-4ED42BBBD253}" type="slidenum">
              <a:rPr lang="fr-FR" altLang="en-US" sz="1200"/>
              <a:pPr eaLnBrk="1" hangingPunct="1"/>
              <a:t>9</a:t>
            </a:fld>
            <a:endParaRPr lang="fr-FR" altLang="en-US" sz="1200"/>
          </a:p>
        </p:txBody>
      </p:sp>
    </p:spTree>
    <p:extLst>
      <p:ext uri="{BB962C8B-B14F-4D97-AF65-F5344CB8AC3E}">
        <p14:creationId xmlns:p14="http://schemas.microsoft.com/office/powerpoint/2010/main" val="417936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C24AC7A4-D33F-4BB3-845A-60D52C86A9B3}" type="slidenum">
              <a:rPr lang="pl-PL" altLang="en-US"/>
              <a:pPr/>
              <a:t>‹N°›</a:t>
            </a:fld>
            <a:endParaRPr lang="pl-PL" altLang="en-US"/>
          </a:p>
        </p:txBody>
      </p:sp>
    </p:spTree>
    <p:extLst>
      <p:ext uri="{BB962C8B-B14F-4D97-AF65-F5344CB8AC3E}">
        <p14:creationId xmlns:p14="http://schemas.microsoft.com/office/powerpoint/2010/main" val="2661854540"/>
      </p:ext>
    </p:extLst>
  </p:cSld>
  <p:clrMapOvr>
    <a:masterClrMapping/>
  </p:clrMapOvr>
  <p:transition advTm="5000">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3F16DB49-9D6E-4B8A-B057-CB4395F11967}" type="slidenum">
              <a:rPr lang="pl-PL" altLang="en-US"/>
              <a:pPr/>
              <a:t>‹N°›</a:t>
            </a:fld>
            <a:endParaRPr lang="pl-PL" altLang="en-US"/>
          </a:p>
        </p:txBody>
      </p:sp>
    </p:spTree>
    <p:extLst>
      <p:ext uri="{BB962C8B-B14F-4D97-AF65-F5344CB8AC3E}">
        <p14:creationId xmlns:p14="http://schemas.microsoft.com/office/powerpoint/2010/main" val="2481817020"/>
      </p:ext>
    </p:extLst>
  </p:cSld>
  <p:clrMapOvr>
    <a:masterClrMapping/>
  </p:clrMapOvr>
  <p:transition advTm="5000">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9427AA97-4F3F-45BF-80B1-93C0082BAC61}" type="slidenum">
              <a:rPr lang="pl-PL" altLang="en-US"/>
              <a:pPr/>
              <a:t>‹N°›</a:t>
            </a:fld>
            <a:endParaRPr lang="pl-PL" altLang="en-US"/>
          </a:p>
        </p:txBody>
      </p:sp>
    </p:spTree>
    <p:extLst>
      <p:ext uri="{BB962C8B-B14F-4D97-AF65-F5344CB8AC3E}">
        <p14:creationId xmlns:p14="http://schemas.microsoft.com/office/powerpoint/2010/main" val="1843039078"/>
      </p:ext>
    </p:extLst>
  </p:cSld>
  <p:clrMapOvr>
    <a:masterClrMapping/>
  </p:clrMapOvr>
  <p:transition advTm="5000">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5DCD9C0D-3DC9-4EE7-AEBD-F0BEE30B3632}" type="slidenum">
              <a:rPr lang="pl-PL" altLang="en-US"/>
              <a:pPr/>
              <a:t>‹N°›</a:t>
            </a:fld>
            <a:endParaRPr lang="pl-PL" altLang="en-US"/>
          </a:p>
        </p:txBody>
      </p:sp>
    </p:spTree>
    <p:extLst>
      <p:ext uri="{BB962C8B-B14F-4D97-AF65-F5344CB8AC3E}">
        <p14:creationId xmlns:p14="http://schemas.microsoft.com/office/powerpoint/2010/main" val="3211871654"/>
      </p:ext>
    </p:extLst>
  </p:cSld>
  <p:clrMapOvr>
    <a:masterClrMapping/>
  </p:clrMapOvr>
  <p:transition advTm="5000">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7794C91-B26F-47BD-88DC-BB6F0BC73828}" type="slidenum">
              <a:rPr lang="pl-PL" altLang="en-US"/>
              <a:pPr/>
              <a:t>‹N°›</a:t>
            </a:fld>
            <a:endParaRPr lang="pl-PL" altLang="en-US"/>
          </a:p>
        </p:txBody>
      </p:sp>
    </p:spTree>
    <p:extLst>
      <p:ext uri="{BB962C8B-B14F-4D97-AF65-F5344CB8AC3E}">
        <p14:creationId xmlns:p14="http://schemas.microsoft.com/office/powerpoint/2010/main" val="4254884901"/>
      </p:ext>
    </p:extLst>
  </p:cSld>
  <p:clrMapOvr>
    <a:masterClrMapping/>
  </p:clrMapOvr>
  <p:transition advTm="5000">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2FE88190-8FDC-4B0F-AD57-39625C9B3A6A}" type="slidenum">
              <a:rPr lang="pl-PL" altLang="en-US"/>
              <a:pPr/>
              <a:t>‹N°›</a:t>
            </a:fld>
            <a:endParaRPr lang="pl-PL" altLang="en-US"/>
          </a:p>
        </p:txBody>
      </p:sp>
    </p:spTree>
    <p:extLst>
      <p:ext uri="{BB962C8B-B14F-4D97-AF65-F5344CB8AC3E}">
        <p14:creationId xmlns:p14="http://schemas.microsoft.com/office/powerpoint/2010/main" val="1496511404"/>
      </p:ext>
    </p:extLst>
  </p:cSld>
  <p:clrMapOvr>
    <a:masterClrMapping/>
  </p:clrMapOvr>
  <p:transition advTm="5000">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fld id="{7DF61CD8-9AAD-4A39-9A2B-F905FD3D70AD}" type="slidenum">
              <a:rPr lang="pl-PL" altLang="en-US"/>
              <a:pPr/>
              <a:t>‹N°›</a:t>
            </a:fld>
            <a:endParaRPr lang="pl-PL" altLang="en-US"/>
          </a:p>
        </p:txBody>
      </p:sp>
    </p:spTree>
    <p:extLst>
      <p:ext uri="{BB962C8B-B14F-4D97-AF65-F5344CB8AC3E}">
        <p14:creationId xmlns:p14="http://schemas.microsoft.com/office/powerpoint/2010/main" val="3752373178"/>
      </p:ext>
    </p:extLst>
  </p:cSld>
  <p:clrMapOvr>
    <a:masterClrMapping/>
  </p:clrMapOvr>
  <p:transition advTm="5000">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fld id="{41F2FFAB-21DA-4DC6-AE6C-A19B035347FC}" type="slidenum">
              <a:rPr lang="pl-PL" altLang="en-US"/>
              <a:pPr/>
              <a:t>‹N°›</a:t>
            </a:fld>
            <a:endParaRPr lang="pl-PL" altLang="en-US"/>
          </a:p>
        </p:txBody>
      </p:sp>
    </p:spTree>
    <p:extLst>
      <p:ext uri="{BB962C8B-B14F-4D97-AF65-F5344CB8AC3E}">
        <p14:creationId xmlns:p14="http://schemas.microsoft.com/office/powerpoint/2010/main" val="3650158247"/>
      </p:ext>
    </p:extLst>
  </p:cSld>
  <p:clrMapOvr>
    <a:masterClrMapping/>
  </p:clrMapOvr>
  <p:transition advTm="5000">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fld id="{53BC0603-87B3-4582-92AD-7F501FBA7B4B}" type="slidenum">
              <a:rPr lang="pl-PL" altLang="en-US"/>
              <a:pPr/>
              <a:t>‹N°›</a:t>
            </a:fld>
            <a:endParaRPr lang="pl-PL" altLang="en-US"/>
          </a:p>
        </p:txBody>
      </p:sp>
    </p:spTree>
    <p:extLst>
      <p:ext uri="{BB962C8B-B14F-4D97-AF65-F5344CB8AC3E}">
        <p14:creationId xmlns:p14="http://schemas.microsoft.com/office/powerpoint/2010/main" val="3416530827"/>
      </p:ext>
    </p:extLst>
  </p:cSld>
  <p:clrMapOvr>
    <a:masterClrMapping/>
  </p:clrMapOvr>
  <p:transition advTm="5000">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B4B18EA4-B8B3-44B1-B6C6-C68155685CAB}" type="slidenum">
              <a:rPr lang="pl-PL" altLang="en-US"/>
              <a:pPr/>
              <a:t>‹N°›</a:t>
            </a:fld>
            <a:endParaRPr lang="pl-PL" altLang="en-US"/>
          </a:p>
        </p:txBody>
      </p:sp>
    </p:spTree>
    <p:extLst>
      <p:ext uri="{BB962C8B-B14F-4D97-AF65-F5344CB8AC3E}">
        <p14:creationId xmlns:p14="http://schemas.microsoft.com/office/powerpoint/2010/main" val="819634036"/>
      </p:ext>
    </p:extLst>
  </p:cSld>
  <p:clrMapOvr>
    <a:masterClrMapping/>
  </p:clrMapOvr>
  <p:transition advTm="5000">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F04742DD-59C0-456A-8EE2-59E89C16F27E}" type="slidenum">
              <a:rPr lang="pl-PL" altLang="en-US"/>
              <a:pPr/>
              <a:t>‹N°›</a:t>
            </a:fld>
            <a:endParaRPr lang="pl-PL" altLang="en-US"/>
          </a:p>
        </p:txBody>
      </p:sp>
    </p:spTree>
    <p:extLst>
      <p:ext uri="{BB962C8B-B14F-4D97-AF65-F5344CB8AC3E}">
        <p14:creationId xmlns:p14="http://schemas.microsoft.com/office/powerpoint/2010/main" val="864813707"/>
      </p:ext>
    </p:extLst>
  </p:cSld>
  <p:clrMapOvr>
    <a:masterClrMapping/>
  </p:clrMapOvr>
  <p:transition advTm="5000">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2721B8-6665-48C7-955B-33806A4A6A12}" type="slidenum">
              <a:rPr lang="pl-PL" altLang="en-US"/>
              <a:pPr/>
              <a:t>‹N°›</a:t>
            </a:fld>
            <a:endParaRPr lang="pl-P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pull dir="u"/>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mailto:j.hache@orange.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4" descr="35390966kkkkk"/>
          <p:cNvPicPr>
            <a:picLocks noChangeAspect="1" noChangeArrowheads="1"/>
          </p:cNvPicPr>
          <p:nvPr/>
        </p:nvPicPr>
        <p:blipFill>
          <a:blip r:embed="rId4">
            <a:extLst>
              <a:ext uri="{28A0092B-C50C-407E-A947-70E740481C1C}">
                <a14:useLocalDpi xmlns:a14="http://schemas.microsoft.com/office/drawing/2010/main" val="0"/>
              </a:ext>
            </a:extLst>
          </a:blip>
          <a:srcRect l="2771" t="2461" r="2771" b="2461"/>
          <a:stretch>
            <a:fillRect/>
          </a:stretch>
        </p:blipFill>
        <p:spPr bwMode="auto">
          <a:xfrm>
            <a:off x="0" y="0"/>
            <a:ext cx="453866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63141817_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38663"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26551634_KWAI"/>
          <p:cNvPicPr>
            <a:picLocks noChangeAspect="1" noChangeArrowheads="1"/>
          </p:cNvPicPr>
          <p:nvPr/>
        </p:nvPicPr>
        <p:blipFill>
          <a:blip r:embed="rId6">
            <a:extLst>
              <a:ext uri="{28A0092B-C50C-407E-A947-70E740481C1C}">
                <a14:useLocalDpi xmlns:a14="http://schemas.microsoft.com/office/drawing/2010/main" val="0"/>
              </a:ext>
            </a:extLst>
          </a:blip>
          <a:srcRect l="4877" t="3360" r="4877" b="3360"/>
          <a:stretch>
            <a:fillRect/>
          </a:stretch>
        </p:blipFill>
        <p:spPr bwMode="auto">
          <a:xfrm>
            <a:off x="0" y="0"/>
            <a:ext cx="45815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p:cNvSpPr>
            <a:spLocks noChangeArrowheads="1" noChangeShapeType="1" noTextEdit="1"/>
          </p:cNvSpPr>
          <p:nvPr/>
        </p:nvSpPr>
        <p:spPr bwMode="auto">
          <a:xfrm>
            <a:off x="5219700" y="620713"/>
            <a:ext cx="3673475" cy="3200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rPr>
              <a:t>Le Pont </a:t>
            </a:r>
          </a:p>
          <a:p>
            <a:r>
              <a:rPr lang="fr-FR"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rPr>
              <a:t>De la rivière</a:t>
            </a:r>
          </a:p>
          <a:p>
            <a:r>
              <a:rPr lang="fr-FR"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rPr>
              <a:t>Kwaï</a:t>
            </a:r>
            <a:endParaRPr lang="en-CA"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Arial" panose="020B0604020202020204" pitchFamily="34" charset="0"/>
              <a:cs typeface="Arial" panose="020B0604020202020204" pitchFamily="34" charset="0"/>
            </a:endParaRPr>
          </a:p>
        </p:txBody>
      </p:sp>
      <p:sp>
        <p:nvSpPr>
          <p:cNvPr id="2057" name="Rectangle 9"/>
          <p:cNvSpPr>
            <a:spLocks noChangeArrowheads="1"/>
          </p:cNvSpPr>
          <p:nvPr/>
        </p:nvSpPr>
        <p:spPr bwMode="auto">
          <a:xfrm>
            <a:off x="5076825" y="5661025"/>
            <a:ext cx="3657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pl-PL" altLang="en-US" sz="2000">
                <a:solidFill>
                  <a:srgbClr val="FFFF00"/>
                </a:solidFill>
                <a:latin typeface="Arial" panose="020B0604020202020204" pitchFamily="34" charset="0"/>
              </a:rPr>
              <a:t>Mu</a:t>
            </a:r>
            <a:r>
              <a:rPr lang="fr-FR" altLang="en-US" sz="2000">
                <a:solidFill>
                  <a:srgbClr val="FFFF00"/>
                </a:solidFill>
                <a:latin typeface="Arial" panose="020B0604020202020204" pitchFamily="34" charset="0"/>
              </a:rPr>
              <a:t>sique</a:t>
            </a:r>
            <a:r>
              <a:rPr lang="pl-PL" altLang="en-US" sz="2000">
                <a:solidFill>
                  <a:srgbClr val="FFFF00"/>
                </a:solidFill>
                <a:latin typeface="Arial" panose="020B0604020202020204" pitchFamily="34" charset="0"/>
              </a:rPr>
              <a:t> :</a:t>
            </a:r>
          </a:p>
          <a:p>
            <a:pPr eaLnBrk="1" hangingPunct="1">
              <a:lnSpc>
                <a:spcPct val="130000"/>
              </a:lnSpc>
            </a:pPr>
            <a:r>
              <a:rPr lang="pl-PL" altLang="en-US" sz="2000">
                <a:solidFill>
                  <a:srgbClr val="FFFF00"/>
                </a:solidFill>
                <a:latin typeface="Arial" panose="020B0604020202020204" pitchFamily="34" charset="0"/>
              </a:rPr>
              <a:t>Malcolm Arnold</a:t>
            </a:r>
          </a:p>
        </p:txBody>
      </p:sp>
    </p:spTree>
  </p:cSld>
  <p:clrMapOvr>
    <a:masterClrMapping/>
  </p:clrMapOvr>
  <p:transition advTm="8000">
    <p:pull dir="u"/>
    <p:sndAc>
      <p:stSnd loop="1">
        <p:snd r:embed="rId3" name="bridge-river-kwa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strVal val="2/3*#ppt_w"/>
                                          </p:val>
                                        </p:tav>
                                        <p:tav tm="100000">
                                          <p:val>
                                            <p:strVal val="#ppt_w"/>
                                          </p:val>
                                        </p:tav>
                                      </p:tavLst>
                                    </p:anim>
                                    <p:anim calcmode="lin" valueType="num">
                                      <p:cBhvr>
                                        <p:cTn id="8" dur="500" fill="hold"/>
                                        <p:tgtEl>
                                          <p:spTgt spid="205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500"/>
                            </p:stCondLst>
                            <p:childTnLst>
                              <p:par>
                                <p:cTn id="10" presetID="16" presetClass="entr" presetSubtype="37" fill="hold" nodeType="afterEffect">
                                  <p:stCondLst>
                                    <p:cond delay="2500"/>
                                  </p:stCondLst>
                                  <p:childTnLst>
                                    <p:set>
                                      <p:cBhvr>
                                        <p:cTn id="11" dur="1" fill="hold">
                                          <p:stCondLst>
                                            <p:cond delay="0"/>
                                          </p:stCondLst>
                                        </p:cTn>
                                        <p:tgtEl>
                                          <p:spTgt spid="2053"/>
                                        </p:tgtEl>
                                        <p:attrNameLst>
                                          <p:attrName>style.visibility</p:attrName>
                                        </p:attrNameLst>
                                      </p:cBhvr>
                                      <p:to>
                                        <p:strVal val="visible"/>
                                      </p:to>
                                    </p:set>
                                    <p:animEffect transition="in" filter="barn(outVertical)">
                                      <p:cBhvr>
                                        <p:cTn id="12" dur="500"/>
                                        <p:tgtEl>
                                          <p:spTgt spid="2053"/>
                                        </p:tgtEl>
                                      </p:cBhvr>
                                    </p:animEffect>
                                  </p:childTnLst>
                                </p:cTn>
                              </p:par>
                            </p:childTnLst>
                          </p:cTn>
                        </p:par>
                        <p:par>
                          <p:cTn id="13" fill="hold" nodeType="afterGroup">
                            <p:stCondLst>
                              <p:cond delay="3500"/>
                            </p:stCondLst>
                            <p:childTnLst>
                              <p:par>
                                <p:cTn id="14" presetID="23" presetClass="entr" presetSubtype="288" fill="hold" grpId="0" nodeType="afterEffect">
                                  <p:stCondLst>
                                    <p:cond delay="0"/>
                                  </p:stCondLst>
                                  <p:childTnLst>
                                    <p:set>
                                      <p:cBhvr>
                                        <p:cTn id="15" dur="1" fill="hold">
                                          <p:stCondLst>
                                            <p:cond delay="0"/>
                                          </p:stCondLst>
                                        </p:cTn>
                                        <p:tgtEl>
                                          <p:spTgt spid="2057"/>
                                        </p:tgtEl>
                                        <p:attrNameLst>
                                          <p:attrName>style.visibility</p:attrName>
                                        </p:attrNameLst>
                                      </p:cBhvr>
                                      <p:to>
                                        <p:strVal val="visible"/>
                                      </p:to>
                                    </p:set>
                                    <p:anim calcmode="lin" valueType="num">
                                      <p:cBhvr>
                                        <p:cTn id="16" dur="500" fill="hold"/>
                                        <p:tgtEl>
                                          <p:spTgt spid="2057"/>
                                        </p:tgtEl>
                                        <p:attrNameLst>
                                          <p:attrName>ppt_w</p:attrName>
                                        </p:attrNameLst>
                                      </p:cBhvr>
                                      <p:tavLst>
                                        <p:tav tm="0">
                                          <p:val>
                                            <p:strVal val="4/3*#ppt_w"/>
                                          </p:val>
                                        </p:tav>
                                        <p:tav tm="100000">
                                          <p:val>
                                            <p:strVal val="#ppt_w"/>
                                          </p:val>
                                        </p:tav>
                                      </p:tavLst>
                                    </p:anim>
                                    <p:anim calcmode="lin" valueType="num">
                                      <p:cBhvr>
                                        <p:cTn id="17" dur="500" fill="hold"/>
                                        <p:tgtEl>
                                          <p:spTgt spid="2057"/>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4000"/>
                            </p:stCondLst>
                            <p:childTnLst>
                              <p:par>
                                <p:cTn id="19" presetID="16" presetClass="entr" presetSubtype="42" fill="hold" nodeType="afterEffect">
                                  <p:stCondLst>
                                    <p:cond delay="1500"/>
                                  </p:stCondLst>
                                  <p:childTnLst>
                                    <p:set>
                                      <p:cBhvr>
                                        <p:cTn id="20" dur="1" fill="hold">
                                          <p:stCondLst>
                                            <p:cond delay="0"/>
                                          </p:stCondLst>
                                        </p:cTn>
                                        <p:tgtEl>
                                          <p:spTgt spid="2054"/>
                                        </p:tgtEl>
                                        <p:attrNameLst>
                                          <p:attrName>style.visibility</p:attrName>
                                        </p:attrNameLst>
                                      </p:cBhvr>
                                      <p:to>
                                        <p:strVal val="visible"/>
                                      </p:to>
                                    </p:set>
                                    <p:animEffect transition="in" filter="barn(outHorizontal)">
                                      <p:cBhvr>
                                        <p:cTn id="2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266" name="Picture 2" descr="5693057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290" name="Picture 2" descr="51830080_Wendy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1710169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6305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4338" name="Picture 2" descr="21710160_John Glines_KWAI"/>
          <p:cNvPicPr>
            <a:picLocks noChangeAspect="1" noChangeArrowheads="1"/>
          </p:cNvPicPr>
          <p:nvPr/>
        </p:nvPicPr>
        <p:blipFill>
          <a:blip r:embed="rId3">
            <a:extLst>
              <a:ext uri="{28A0092B-C50C-407E-A947-70E740481C1C}">
                <a14:useLocalDpi xmlns:a14="http://schemas.microsoft.com/office/drawing/2010/main" val="0"/>
              </a:ext>
            </a:extLst>
          </a:blip>
          <a:srcRect b="4625"/>
          <a:stretch>
            <a:fillRect/>
          </a:stretch>
        </p:blipFill>
        <p:spPr bwMode="auto">
          <a:xfrm>
            <a:off x="0" y="0"/>
            <a:ext cx="9155113"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1710162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42975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ZoneTexte 1"/>
          <p:cNvSpPr txBox="1">
            <a:spLocks noChangeArrowheads="1"/>
          </p:cNvSpPr>
          <p:nvPr/>
        </p:nvSpPr>
        <p:spPr bwMode="auto">
          <a:xfrm>
            <a:off x="3364904" y="339726"/>
            <a:ext cx="5802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 est dit que chaque support de la voie </a:t>
            </a:r>
          </a:p>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coûté la vie d’un prisonnier. </a:t>
            </a:r>
          </a:p>
        </p:txBody>
      </p:sp>
      <p:sp>
        <p:nvSpPr>
          <p:cNvPr id="15364" name="ZoneTexte 1"/>
          <p:cNvSpPr txBox="1">
            <a:spLocks noChangeArrowheads="1"/>
          </p:cNvSpPr>
          <p:nvPr/>
        </p:nvSpPr>
        <p:spPr bwMode="auto">
          <a:xfrm>
            <a:off x="8532813" y="6308725"/>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rgbClr val="C00000"/>
                </a:solidFill>
              </a:rPr>
              <a:t>Suite</a:t>
            </a:r>
          </a:p>
        </p:txBody>
      </p:sp>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1710163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1710161_KWAI"/>
          <p:cNvPicPr>
            <a:picLocks noChangeAspect="1" noChangeArrowheads="1"/>
          </p:cNvPicPr>
          <p:nvPr/>
        </p:nvPicPr>
        <p:blipFill>
          <a:blip r:embed="rId3">
            <a:extLst>
              <a:ext uri="{28A0092B-C50C-407E-A947-70E740481C1C}">
                <a14:useLocalDpi xmlns:a14="http://schemas.microsoft.com/office/drawing/2010/main" val="0"/>
              </a:ext>
            </a:extLst>
          </a:blip>
          <a:srcRect l="3818"/>
          <a:stretch>
            <a:fillRect/>
          </a:stretch>
        </p:blipFill>
        <p:spPr bwMode="auto">
          <a:xfrm>
            <a:off x="0" y="0"/>
            <a:ext cx="91884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474129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9458" name="Picture 2" descr="21710167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113"/>
            <a:ext cx="713263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482" name="Picture 2" descr="21710166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7040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36451938_avery chua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000">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15497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41563738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3554" name="Picture 2" descr="71327419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4578" name="Picture 2" descr="70776808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5602" name="Picture 2" descr="70786557Chris Hillman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6626" name="Picture 2" descr="70563331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9024662_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5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8674" name="Picture 2" descr="20996230_K"/>
          <p:cNvPicPr>
            <a:picLocks noChangeAspect="1" noChangeArrowheads="1"/>
          </p:cNvPicPr>
          <p:nvPr/>
        </p:nvPicPr>
        <p:blipFill>
          <a:blip r:embed="rId3">
            <a:extLst>
              <a:ext uri="{28A0092B-C50C-407E-A947-70E740481C1C}">
                <a14:useLocalDpi xmlns:a14="http://schemas.microsoft.com/office/drawing/2010/main" val="0"/>
              </a:ext>
            </a:extLst>
          </a:blip>
          <a:srcRect l="3543" t="5348" r="3543" b="5348"/>
          <a:stretch>
            <a:fillRect/>
          </a:stretch>
        </p:blipFill>
        <p:spPr bwMode="auto">
          <a:xfrm>
            <a:off x="0" y="457200"/>
            <a:ext cx="9177338"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9698" name="Picture 2" descr="20996229_K"/>
          <p:cNvPicPr>
            <a:picLocks noChangeAspect="1" noChangeArrowheads="1"/>
          </p:cNvPicPr>
          <p:nvPr/>
        </p:nvPicPr>
        <p:blipFill>
          <a:blip r:embed="rId3">
            <a:extLst>
              <a:ext uri="{28A0092B-C50C-407E-A947-70E740481C1C}">
                <a14:useLocalDpi xmlns:a14="http://schemas.microsoft.com/office/drawing/2010/main" val="0"/>
              </a:ext>
            </a:extLst>
          </a:blip>
          <a:srcRect l="2658" t="3981" r="2658" b="3981"/>
          <a:stretch>
            <a:fillRect/>
          </a:stretch>
        </p:blipFill>
        <p:spPr bwMode="auto">
          <a:xfrm>
            <a:off x="0" y="457200"/>
            <a:ext cx="921385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22" name="Picture 2" descr="7092248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21710173_KWAI"/>
          <p:cNvPicPr>
            <a:picLocks noChangeAspect="1" noChangeArrowheads="1"/>
          </p:cNvPicPr>
          <p:nvPr/>
        </p:nvPicPr>
        <p:blipFill>
          <a:blip r:embed="rId3">
            <a:extLst>
              <a:ext uri="{28A0092B-C50C-407E-A947-70E740481C1C}">
                <a14:useLocalDpi xmlns:a14="http://schemas.microsoft.com/office/drawing/2010/main" val="0"/>
              </a:ext>
            </a:extLst>
          </a:blip>
          <a:srcRect t="3281"/>
          <a:stretch>
            <a:fillRect/>
          </a:stretch>
        </p:blipFill>
        <p:spPr bwMode="auto">
          <a:xfrm>
            <a:off x="914400" y="-30163"/>
            <a:ext cx="735965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1746" name="Picture 2" descr="70737081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2770" name="Picture 2" descr="71623197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3794" name="Picture 2" descr="70961897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4818" name="Picture 2" descr="7124341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171016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4741289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ZoneTexte 1"/>
          <p:cNvSpPr txBox="1">
            <a:spLocks noChangeArrowheads="1"/>
          </p:cNvSpPr>
          <p:nvPr/>
        </p:nvSpPr>
        <p:spPr bwMode="auto">
          <a:xfrm>
            <a:off x="115888" y="5285582"/>
            <a:ext cx="863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 cimetière militaire est parfaitement respecté et entretenu.</a:t>
            </a:r>
          </a:p>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Comme nous le faisons nous aussi en France pour les Soldats</a:t>
            </a:r>
          </a:p>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Américains, Canadiens, Anglais et même Allemands.  </a:t>
            </a:r>
          </a:p>
        </p:txBody>
      </p:sp>
      <p:sp>
        <p:nvSpPr>
          <p:cNvPr id="36868" name="ZoneTexte 1"/>
          <p:cNvSpPr txBox="1">
            <a:spLocks noChangeArrowheads="1"/>
          </p:cNvSpPr>
          <p:nvPr/>
        </p:nvSpPr>
        <p:spPr bwMode="auto">
          <a:xfrm>
            <a:off x="8101013" y="628015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rgbClr val="00B0F0"/>
                </a:solidFill>
              </a:rPr>
              <a:t>Suite</a:t>
            </a:r>
          </a:p>
        </p:txBody>
      </p:sp>
    </p:spTree>
  </p:cSld>
  <p:clrMapOvr>
    <a:masterClrMapping/>
  </p:clrMapOvr>
  <p:transition>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6181937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ZoneTexte 1"/>
          <p:cNvSpPr txBox="1">
            <a:spLocks noChangeArrowheads="1"/>
          </p:cNvSpPr>
          <p:nvPr/>
        </p:nvSpPr>
        <p:spPr bwMode="auto">
          <a:xfrm>
            <a:off x="0" y="594928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C’est un grand réconfort pour les Familles Américaines de savoir ce cimetière si bien entretenu, là-bas au bout du monde. </a:t>
            </a:r>
          </a:p>
        </p:txBody>
      </p:sp>
      <p:sp>
        <p:nvSpPr>
          <p:cNvPr id="37892" name="ZoneTexte 1"/>
          <p:cNvSpPr txBox="1">
            <a:spLocks noChangeArrowheads="1"/>
          </p:cNvSpPr>
          <p:nvPr/>
        </p:nvSpPr>
        <p:spPr bwMode="auto">
          <a:xfrm>
            <a:off x="8328025" y="6364288"/>
            <a:ext cx="81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rgbClr val="00B0F0"/>
                </a:solidFill>
              </a:rPr>
              <a:t>Suite</a:t>
            </a:r>
          </a:p>
        </p:txBody>
      </p:sp>
    </p:spTree>
  </p:cSld>
  <p:clrMapOvr>
    <a:masterClrMapping/>
  </p:clrMapOvr>
  <p:transition>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171017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938"/>
            <a:ext cx="918845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67544" y="4955521"/>
            <a:ext cx="7056784" cy="1938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Malheureusement tous les peuples </a:t>
            </a:r>
          </a:p>
          <a:p>
            <a:pPr>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 respectent pas la tombe des soldats</a:t>
            </a:r>
          </a:p>
          <a:p>
            <a:pPr>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Et ce n’est pas le cas en Algérie ou notre </a:t>
            </a:r>
          </a:p>
          <a:p>
            <a:pPr>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cimetière militaire a été complétement saccagé.</a:t>
            </a:r>
          </a:p>
          <a:p>
            <a:pPr>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Honte à ces barbares.</a:t>
            </a:r>
          </a:p>
        </p:txBody>
      </p:sp>
      <p:sp>
        <p:nvSpPr>
          <p:cNvPr id="38916" name="ZoneTexte 2"/>
          <p:cNvSpPr txBox="1">
            <a:spLocks noChangeArrowheads="1"/>
          </p:cNvSpPr>
          <p:nvPr/>
        </p:nvSpPr>
        <p:spPr bwMode="auto">
          <a:xfrm>
            <a:off x="8328025" y="643890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rgbClr val="00B0F0"/>
                </a:solidFill>
              </a:rPr>
              <a:t>Suite</a:t>
            </a:r>
          </a:p>
        </p:txBody>
      </p:sp>
    </p:spTree>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61819373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62" name="Picture 2" descr="20996239_KWAI"/>
          <p:cNvPicPr>
            <a:picLocks noChangeAspect="1" noChangeArrowheads="1"/>
          </p:cNvPicPr>
          <p:nvPr/>
        </p:nvPicPr>
        <p:blipFill>
          <a:blip r:embed="rId3">
            <a:extLst>
              <a:ext uri="{28A0092B-C50C-407E-A947-70E740481C1C}">
                <a14:useLocalDpi xmlns:a14="http://schemas.microsoft.com/office/drawing/2010/main" val="0"/>
              </a:ext>
            </a:extLst>
          </a:blip>
          <a:srcRect l="3307" t="4146" r="2835" b="4146"/>
          <a:stretch>
            <a:fillRect/>
          </a:stretch>
        </p:blipFill>
        <p:spPr bwMode="auto">
          <a:xfrm>
            <a:off x="0" y="381000"/>
            <a:ext cx="9231313"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741291_PETER&amp;JACKIE MAIN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ZoneTexte 1"/>
          <p:cNvSpPr txBox="1">
            <a:spLocks noChangeArrowheads="1"/>
          </p:cNvSpPr>
          <p:nvPr/>
        </p:nvSpPr>
        <p:spPr bwMode="auto">
          <a:xfrm>
            <a:off x="5697538" y="173038"/>
            <a:ext cx="1884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a:t>Le vrai pont.</a:t>
            </a:r>
          </a:p>
        </p:txBody>
      </p:sp>
    </p:spTree>
  </p:cSld>
  <p:clrMapOvr>
    <a:masterClrMapping/>
  </p:clrMapOvr>
  <p:transition advTm="6000">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2" descr="20996234_KWAI"/>
          <p:cNvPicPr>
            <a:picLocks noChangeAspect="1" noChangeArrowheads="1"/>
          </p:cNvPicPr>
          <p:nvPr/>
        </p:nvPicPr>
        <p:blipFill>
          <a:blip r:embed="rId3">
            <a:extLst>
              <a:ext uri="{28A0092B-C50C-407E-A947-70E740481C1C}">
                <a14:useLocalDpi xmlns:a14="http://schemas.microsoft.com/office/drawing/2010/main" val="0"/>
              </a:ext>
            </a:extLst>
          </a:blip>
          <a:srcRect l="3307" t="4872" r="3307" b="4872"/>
          <a:stretch>
            <a:fillRect/>
          </a:stretch>
        </p:blipFill>
        <p:spPr bwMode="auto">
          <a:xfrm>
            <a:off x="0" y="457200"/>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56928991_kACHANABURI WAR CEMETARY_KWAI"/>
          <p:cNvPicPr>
            <a:picLocks noChangeAspect="1" noChangeArrowheads="1"/>
          </p:cNvPicPr>
          <p:nvPr/>
        </p:nvPicPr>
        <p:blipFill>
          <a:blip r:embed="rId3">
            <a:extLst>
              <a:ext uri="{28A0092B-C50C-407E-A947-70E740481C1C}">
                <a14:useLocalDpi xmlns:a14="http://schemas.microsoft.com/office/drawing/2010/main" val="0"/>
              </a:ext>
            </a:extLst>
          </a:blip>
          <a:srcRect l="3780" r="7559"/>
          <a:stretch>
            <a:fillRect/>
          </a:stretch>
        </p:blipFill>
        <p:spPr bwMode="auto">
          <a:xfrm>
            <a:off x="0" y="0"/>
            <a:ext cx="91662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41563807_KWAI"/>
          <p:cNvPicPr>
            <a:picLocks noChangeAspect="1" noChangeArrowheads="1"/>
          </p:cNvPicPr>
          <p:nvPr/>
        </p:nvPicPr>
        <p:blipFill>
          <a:blip r:embed="rId3">
            <a:extLst>
              <a:ext uri="{28A0092B-C50C-407E-A947-70E740481C1C}">
                <a14:useLocalDpi xmlns:a14="http://schemas.microsoft.com/office/drawing/2010/main" val="0"/>
              </a:ext>
            </a:extLst>
          </a:blip>
          <a:srcRect l="1889" r="3780"/>
          <a:stretch>
            <a:fillRect/>
          </a:stretch>
        </p:blipFill>
        <p:spPr bwMode="auto">
          <a:xfrm>
            <a:off x="0" y="-20638"/>
            <a:ext cx="920432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pic>
        <p:nvPicPr>
          <p:cNvPr id="45058" name="Picture 2" descr="21617742_KWAI"/>
          <p:cNvPicPr>
            <a:picLocks noChangeAspect="1" noChangeArrowheads="1"/>
          </p:cNvPicPr>
          <p:nvPr/>
        </p:nvPicPr>
        <p:blipFill>
          <a:blip r:embed="rId3">
            <a:extLst>
              <a:ext uri="{28A0092B-C50C-407E-A947-70E740481C1C}">
                <a14:useLocalDpi xmlns:a14="http://schemas.microsoft.com/office/drawing/2010/main" val="0"/>
              </a:ext>
            </a:extLst>
          </a:blip>
          <a:srcRect l="3024" t="3999" r="3024" b="3999"/>
          <a:stretch>
            <a:fillRect/>
          </a:stretch>
        </p:blipFill>
        <p:spPr bwMode="auto">
          <a:xfrm>
            <a:off x="546100" y="447675"/>
            <a:ext cx="8053388"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pic>
        <p:nvPicPr>
          <p:cNvPr id="46082" name="Picture 2" descr="20996237_KWAI"/>
          <p:cNvPicPr>
            <a:picLocks noChangeAspect="1" noChangeArrowheads="1"/>
          </p:cNvPicPr>
          <p:nvPr/>
        </p:nvPicPr>
        <p:blipFill>
          <a:blip r:embed="rId3">
            <a:extLst>
              <a:ext uri="{28A0092B-C50C-407E-A947-70E740481C1C}">
                <a14:useLocalDpi xmlns:a14="http://schemas.microsoft.com/office/drawing/2010/main" val="0"/>
              </a:ext>
            </a:extLst>
          </a:blip>
          <a:srcRect l="3000" t="4131" r="3000" b="4131"/>
          <a:stretch>
            <a:fillRect/>
          </a:stretch>
        </p:blipFill>
        <p:spPr bwMode="auto">
          <a:xfrm>
            <a:off x="511175" y="550863"/>
            <a:ext cx="8123238"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233363"/>
            <a:ext cx="8664575" cy="679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lnSpc>
                <a:spcPct val="110000"/>
              </a:lnSpc>
            </a:pPr>
            <a:r>
              <a:rPr lang="fr-FR" altLang="en-US" sz="1800">
                <a:solidFill>
                  <a:schemeClr val="bg1"/>
                </a:solidFill>
              </a:rPr>
              <a:t>Kwai (Khwa Noi) - une rivière dans l'ouest de la Thaïlande près de la frontière avec la Birmanie, se jette dans le golfe de la Thaïlande, dans ces années de la Seconde Guerre mondiale sur ce fleuve ont été construits deux ponts. Lors de sa construction sont morts de nombreux prisonniers de guerre alliés. De ces événements de la guerre et du fleuve a été tiré le célèbre film « Le Pont de la rivière Kwaï », de David Lean basé sur le roman de Pierre Boulle avec le même titre.</a:t>
            </a:r>
            <a:br>
              <a:rPr lang="fr-FR" altLang="en-US" sz="1800">
                <a:solidFill>
                  <a:schemeClr val="bg1"/>
                </a:solidFill>
              </a:rPr>
            </a:br>
            <a:r>
              <a:rPr lang="fr-FR" altLang="en-US" sz="1800">
                <a:solidFill>
                  <a:schemeClr val="bg1"/>
                </a:solidFill>
              </a:rPr>
              <a:t>Lorsque les Japonais ont commencé la Seconde Guerre mondiale, ils ont immédiatement pensé à la façon d'éviter le blocage de la baie du Bengale par les Alliés. Et cherché à faire une autre liaison entre les régions, allant de Singapour à la frontière nord de la Birmanie. Ils ont pensé que la meilleure solution serait la construction du chemin de fer Tajlandzko - birmanes reliant Nong stations Pladuk en Thaïlande et en Birmanie le tronçon Thanbuyazat de 415 km. Puis de tracer la voie à travers la vallée de la rivière Kwai, malgré le fait que la région était presque totalement inaccessible à l'homme.</a:t>
            </a:r>
          </a:p>
          <a:p>
            <a:pPr algn="l" eaLnBrk="1" hangingPunct="1">
              <a:lnSpc>
                <a:spcPct val="110000"/>
              </a:lnSpc>
            </a:pPr>
            <a:r>
              <a:rPr lang="fr-FR" altLang="en-US" sz="1800">
                <a:solidFill>
                  <a:schemeClr val="bg1"/>
                </a:solidFill>
              </a:rPr>
              <a:t>Les travaux sur les deux extrémités du chemin de fer ont commencé en Juin 1942. Il est difficile de croire que les esclaves étaient forcés d’y travailler, jusqu'à 60 mille prisonniers de guerre alliés, qui plus tard sont passés au nombre de 200 000 hommes. (Asiatiques, et travailleurs forcés). Avec l'aide d'outils primitifs ils ont traversé les trois millions de mètres cubes de roche et construit près de quinze kilomètres de ponts. La ligne a été achevée en quinze mois, elle mérite pleinement d'être appelé "Death Railway". </a:t>
            </a:r>
            <a:r>
              <a:rPr lang="fr-FR" altLang="en-US" sz="1800"/>
              <a:t>ie de 16 000. Prisonniers et 100 000. Travailleurs asiatiques.</a:t>
            </a:r>
            <a:br>
              <a:rPr lang="fr-FR" altLang="en-US" sz="1800"/>
            </a:br>
            <a:r>
              <a:rPr lang="fr-FR" altLang="en-US" sz="1800"/>
              <a:t/>
            </a:r>
            <a:br>
              <a:rPr lang="fr-FR" altLang="en-US" sz="1800"/>
            </a:br>
            <a:endParaRPr lang="pl-PL" altLang="en-US" sz="1800">
              <a:solidFill>
                <a:schemeClr val="bg1"/>
              </a:solidFill>
              <a:latin typeface="Arial" panose="020B0604020202020204" pitchFamily="34" charset="0"/>
            </a:endParaRPr>
          </a:p>
        </p:txBody>
      </p:sp>
      <p:sp>
        <p:nvSpPr>
          <p:cNvPr id="47107" name="Rectangle 3"/>
          <p:cNvSpPr>
            <a:spLocks noChangeArrowheads="1"/>
          </p:cNvSpPr>
          <p:nvPr/>
        </p:nvSpPr>
        <p:spPr bwMode="auto">
          <a:xfrm>
            <a:off x="6934200" y="6248400"/>
            <a:ext cx="887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a:solidFill>
                  <a:srgbClr val="33CC33"/>
                </a:solidFill>
                <a:latin typeface="Arial" panose="020B0604020202020204" pitchFamily="34" charset="0"/>
              </a:rPr>
              <a:t>Suite</a:t>
            </a:r>
            <a:endParaRPr lang="pl-PL" altLang="en-US">
              <a:solidFill>
                <a:srgbClr val="33CC33"/>
              </a:solidFill>
              <a:latin typeface="Arial" panose="020B0604020202020204" pitchFamily="34" charset="0"/>
            </a:endParaRPr>
          </a:p>
        </p:txBody>
      </p:sp>
    </p:spTree>
  </p:cSld>
  <p:clrMapOvr>
    <a:masterClrMapping/>
  </p:clrMapOvr>
  <p:transition>
    <p:pull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0"/>
            <a:ext cx="8645525" cy="64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800">
                <a:solidFill>
                  <a:schemeClr val="bg1"/>
                </a:solidFill>
              </a:rPr>
              <a:t>La nécessité de construire un franchissement de la rivière Kwai Yai, dans le nord de la région Kanczanaburi appelé Tha Makkham, a été l'un des plus grands obstacles à la construction du chemin de fer Tajlandzko - birmane. Les composants en acier du pont ont été apportés de Java, et montés avec des blocs et des cordes. Juste à côté du pont provisoire en bois, il a été construit et en 1943 le premier train passait. La construction en acier a été achevée trois mois plus tard. Le travail des constructeurs japonais ont été gravement endommagés par les bombardements alliés en 1944 et 1945. Le pont de bois était sur des piliers de bois, et le pont métallique fut reconstruit après la guerre et est toujours en service à ce jour.</a:t>
            </a:r>
            <a:br>
              <a:rPr lang="fr-FR" altLang="en-US" sz="1800">
                <a:solidFill>
                  <a:schemeClr val="bg1"/>
                </a:solidFill>
              </a:rPr>
            </a:br>
            <a:r>
              <a:rPr lang="fr-FR" altLang="en-US" sz="1800">
                <a:solidFill>
                  <a:schemeClr val="bg1"/>
                </a:solidFill>
              </a:rPr>
              <a:t/>
            </a:r>
            <a:br>
              <a:rPr lang="fr-FR" altLang="en-US" sz="1800">
                <a:solidFill>
                  <a:schemeClr val="bg1"/>
                </a:solidFill>
              </a:rPr>
            </a:br>
            <a:r>
              <a:rPr lang="fr-FR" altLang="en-US" sz="1800">
                <a:solidFill>
                  <a:schemeClr val="bg1"/>
                </a:solidFill>
              </a:rPr>
              <a:t>Les conditions dans lesquelles vivaient et travaillaient les prisonniers de guerre alliés, vous pouvez le voir au  JEATH Musée de la guerre près du pont. JEATH est un acronyme formé à partir des noms des six pays liés à la construction des chemins de fer : Japon, Royaume-Uni, Australie,  États-Unis, Thaïlande et les Pays-Bas. Le musée a été construit à partir de copies des casernes. Des couchettes grossièrement reconstituées à partir de dizaines de photographies montrant les morts-vivants et les prisonniers alliés dans une file à côté des officiers japonais arrogants. Dans une intéressante exposition qui comprend des articles de presse, des images, mais pas sur les conditions de vie du camp et ils ont refusé de montrer des dessins illustrant la vie des prisonniers dessiné sur des morceaux de papier toilette, ceci devait rester secret. Sur la base de certains d'entre eux, surtout fait par un prisonnier de guerre britannique Jack Chalker, il a créé des peintures ultérieurement. La partie la plus choquante de l'exposition sont des dessins et peintures dépeignant la torture.</a:t>
            </a:r>
            <a:br>
              <a:rPr lang="fr-FR" altLang="en-US" sz="1800">
                <a:solidFill>
                  <a:schemeClr val="bg1"/>
                </a:solidFill>
              </a:rPr>
            </a:br>
            <a:endParaRPr lang="fr-FR" altLang="en-US" sz="1800">
              <a:solidFill>
                <a:schemeClr val="bg1"/>
              </a:solidFill>
            </a:endParaRPr>
          </a:p>
        </p:txBody>
      </p:sp>
      <p:sp>
        <p:nvSpPr>
          <p:cNvPr id="48131" name="Rectangle 3"/>
          <p:cNvSpPr>
            <a:spLocks noChangeArrowheads="1"/>
          </p:cNvSpPr>
          <p:nvPr/>
        </p:nvSpPr>
        <p:spPr bwMode="auto">
          <a:xfrm>
            <a:off x="7848600" y="6461125"/>
            <a:ext cx="769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sz="2000">
                <a:solidFill>
                  <a:srgbClr val="33CC33"/>
                </a:solidFill>
                <a:latin typeface="Arial" panose="020B0604020202020204" pitchFamily="34" charset="0"/>
              </a:rPr>
              <a:t>Suite</a:t>
            </a:r>
            <a:endParaRPr lang="pl-PL" altLang="en-US" sz="2000">
              <a:solidFill>
                <a:srgbClr val="33CC33"/>
              </a:solidFill>
              <a:latin typeface="Arial" panose="020B0604020202020204" pitchFamily="34" charset="0"/>
            </a:endParaRPr>
          </a:p>
        </p:txBody>
      </p:sp>
    </p:spTree>
  </p:cSld>
  <p:clrMapOvr>
    <a:masterClrMapping/>
  </p:clrMapOvr>
  <p:transition>
    <p:pull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0825" y="152400"/>
            <a:ext cx="86645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800">
                <a:solidFill>
                  <a:schemeClr val="bg1"/>
                </a:solidFill>
              </a:rPr>
              <a:t>Pourquoi ces traitement incroyablement cruels infligés aux prisonniers par les Japonais? Eh bien, la violence est une conséquence du code samouraï Bushido, selon laquelle le soldat ne doit pas accepter la honte d'emprisonnement, en choisissant plutôt le suicide rituel. En tant que peuple dépourvus de prisonniers, Ils nient tous leurs droits. Les rations étaient trop petites, le travail  durait dix-huit heures par jour, ce qui était souvent suivi d'une marche pour aller au camp. De nombreux prisonniers sont morts du béri-béri, d'autres ont été victimes d'épuisement causé par la dysenterie. La plupart des victimes ont contracté pendant la  saison de la mousson, le choléra et le paludisme. Il est connu que chaque base du pont Tajlandzko - birmane a coûté la vie d'un homme.</a:t>
            </a:r>
            <a:br>
              <a:rPr lang="fr-FR" altLang="en-US" sz="1800">
                <a:solidFill>
                  <a:schemeClr val="bg1"/>
                </a:solidFill>
              </a:rPr>
            </a:br>
            <a:r>
              <a:rPr lang="fr-FR" altLang="en-US" sz="1800">
                <a:solidFill>
                  <a:schemeClr val="bg1"/>
                </a:solidFill>
              </a:rPr>
              <a:t>Le déprimant cimetière Kanczanaburi dans lequel ont été enterrés la plupart des prisonniers de guerre alliés. Parmi les pelouses impeccablement entretenues et les fleurs, ils peuvent être facilement localisés, disposés en rangées, les tombes de 6.982 prisonniers de guerre. Pour la plupart sur les  pierres tombales on peux lire que «c’est un homme qui a donné sa vie pour son pays.". Vous pouvez voir que la plupart des personnes enterrées ici sont décédés avant l'âge de 25 ans.</a:t>
            </a:r>
            <a:br>
              <a:rPr lang="fr-FR" altLang="en-US" sz="1800">
                <a:solidFill>
                  <a:schemeClr val="bg1"/>
                </a:solidFill>
              </a:rPr>
            </a:br>
            <a:endParaRPr lang="fr-FR" altLang="en-US" sz="1800">
              <a:solidFill>
                <a:schemeClr val="bg1"/>
              </a:solidFill>
            </a:endParaRPr>
          </a:p>
          <a:p>
            <a:pPr algn="l"/>
            <a:endParaRPr lang="pl-PL" altLang="en-US" sz="1800">
              <a:solidFill>
                <a:schemeClr val="bg1"/>
              </a:solidFill>
              <a:latin typeface="Arial" panose="020B0604020202020204" pitchFamily="34" charset="0"/>
            </a:endParaRPr>
          </a:p>
        </p:txBody>
      </p:sp>
      <p:sp>
        <p:nvSpPr>
          <p:cNvPr id="49155" name="Rectangle 3"/>
          <p:cNvSpPr>
            <a:spLocks noChangeArrowheads="1"/>
          </p:cNvSpPr>
          <p:nvPr/>
        </p:nvSpPr>
        <p:spPr bwMode="auto">
          <a:xfrm>
            <a:off x="304800" y="5334000"/>
            <a:ext cx="883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lnSpc>
                <a:spcPct val="110000"/>
              </a:lnSpc>
            </a:pPr>
            <a:r>
              <a:rPr lang="fr-FR" altLang="en-US" sz="1800">
                <a:solidFill>
                  <a:schemeClr val="bg1"/>
                </a:solidFill>
              </a:rPr>
              <a:t>Le Film sur les travaux de construction de la "Death Railway«  (Le chemin de fer de la mort) a été inspiré par un ancien détenu, le Français Pierre Boulle, qui a  écrit le roman "Le Pont de la rivière Kwaï". Sur l’idée de David Lean a été tourné le film en 1957, qui a vraiment fait découvrir le Kanczanaburi aux touristes.</a:t>
            </a:r>
            <a:endParaRPr lang="pl-PL" altLang="en-US" sz="1600">
              <a:solidFill>
                <a:schemeClr val="bg1"/>
              </a:solidFill>
              <a:latin typeface="Arial" panose="020B0604020202020204" pitchFamily="34" charset="0"/>
            </a:endParaRPr>
          </a:p>
        </p:txBody>
      </p:sp>
      <p:sp>
        <p:nvSpPr>
          <p:cNvPr id="49156" name="Rectangle 4"/>
          <p:cNvSpPr>
            <a:spLocks noChangeArrowheads="1"/>
          </p:cNvSpPr>
          <p:nvPr/>
        </p:nvSpPr>
        <p:spPr bwMode="auto">
          <a:xfrm>
            <a:off x="7620000" y="6448425"/>
            <a:ext cx="769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sz="2000">
                <a:solidFill>
                  <a:srgbClr val="33CC33"/>
                </a:solidFill>
                <a:latin typeface="Arial" panose="020B0604020202020204" pitchFamily="34" charset="0"/>
              </a:rPr>
              <a:t>Suite</a:t>
            </a:r>
            <a:endParaRPr lang="pl-PL" altLang="en-US" sz="2000">
              <a:solidFill>
                <a:srgbClr val="33CC33"/>
              </a:solidFill>
              <a:latin typeface="Arial" panose="020B0604020202020204" pitchFamily="34" charset="0"/>
            </a:endParaRPr>
          </a:p>
        </p:txBody>
      </p:sp>
    </p:spTree>
  </p:cSld>
  <p:clrMapOvr>
    <a:masterClrMapping/>
  </p:clrMapOvr>
  <p:transition>
    <p:pull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0178" name="Picture 2" descr="20996236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7997825" y="6381750"/>
            <a:ext cx="769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sz="2000">
                <a:solidFill>
                  <a:srgbClr val="33CC33"/>
                </a:solidFill>
                <a:latin typeface="Arial" panose="020B0604020202020204" pitchFamily="34" charset="0"/>
              </a:rPr>
              <a:t>Suite</a:t>
            </a:r>
            <a:endParaRPr lang="pl-PL" altLang="en-US" sz="2000">
              <a:solidFill>
                <a:srgbClr val="33CC33"/>
              </a:solidFill>
              <a:latin typeface="Arial" panose="020B0604020202020204" pitchFamily="34" charset="0"/>
            </a:endParaRPr>
          </a:p>
        </p:txBody>
      </p:sp>
      <p:sp>
        <p:nvSpPr>
          <p:cNvPr id="50180" name="ZoneTexte 1"/>
          <p:cNvSpPr txBox="1">
            <a:spLocks noChangeArrowheads="1"/>
          </p:cNvSpPr>
          <p:nvPr/>
        </p:nvSpPr>
        <p:spPr bwMode="auto">
          <a:xfrm>
            <a:off x="533400" y="549275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chemeClr val="bg1"/>
                </a:solidFill>
              </a:rPr>
              <a:t>Pour honorer le souvenir de cette courageuse compagnie qui a péri pendant la construction du chemin de fer de la Thaïlande à la Birmanie, au cours de leur longue captivité. </a:t>
            </a:r>
          </a:p>
        </p:txBody>
      </p:sp>
    </p:spTree>
  </p:cSld>
  <p:clrMapOvr>
    <a:masterClrMapping/>
  </p:clrMapOvr>
  <p:transition>
    <p:pull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202" name="Picture 2" descr="2099623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5360988"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ChangeArrowheads="1"/>
          </p:cNvSpPr>
          <p:nvPr/>
        </p:nvSpPr>
        <p:spPr bwMode="auto">
          <a:xfrm>
            <a:off x="7772400" y="6248400"/>
            <a:ext cx="769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sz="2000">
                <a:solidFill>
                  <a:srgbClr val="33CC33"/>
                </a:solidFill>
                <a:latin typeface="Arial" panose="020B0604020202020204" pitchFamily="34" charset="0"/>
              </a:rPr>
              <a:t>Suite</a:t>
            </a:r>
            <a:endParaRPr lang="pl-PL" altLang="en-US" sz="2000">
              <a:solidFill>
                <a:srgbClr val="33CC33"/>
              </a:solidFill>
              <a:latin typeface="Arial" panose="020B0604020202020204" pitchFamily="34" charset="0"/>
            </a:endParaRPr>
          </a:p>
        </p:txBody>
      </p:sp>
      <p:sp>
        <p:nvSpPr>
          <p:cNvPr id="51204" name="ZoneTexte 1"/>
          <p:cNvSpPr txBox="1">
            <a:spLocks noChangeArrowheads="1"/>
          </p:cNvSpPr>
          <p:nvPr/>
        </p:nvSpPr>
        <p:spPr bwMode="auto">
          <a:xfrm>
            <a:off x="7092950" y="476250"/>
            <a:ext cx="18716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chemeClr val="bg1"/>
                </a:solidFill>
              </a:rPr>
              <a:t>1939-1945</a:t>
            </a:r>
          </a:p>
          <a:p>
            <a:pPr eaLnBrk="1" hangingPunct="1"/>
            <a:r>
              <a:rPr lang="fr-FR" altLang="en-US">
                <a:solidFill>
                  <a:schemeClr val="bg1"/>
                </a:solidFill>
              </a:rPr>
              <a:t>Les soldats morts au service de leur pays, pour la liberté se trouvent enterrés ailleurs en Thaïlande.</a:t>
            </a:r>
            <a:r>
              <a:rPr lang="fr-FR" altLang="en-US"/>
              <a:t>_</a:t>
            </a: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6546850" y="17303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b="1">
              <a:solidFill>
                <a:srgbClr val="000000"/>
              </a:solidFill>
            </a:endParaRPr>
          </a:p>
        </p:txBody>
      </p:sp>
      <p:pic>
        <p:nvPicPr>
          <p:cNvPr id="614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ZoneTexte 3"/>
          <p:cNvSpPr txBox="1">
            <a:spLocks noChangeArrowheads="1"/>
          </p:cNvSpPr>
          <p:nvPr/>
        </p:nvSpPr>
        <p:spPr bwMode="auto">
          <a:xfrm>
            <a:off x="3708400" y="196850"/>
            <a:ext cx="2268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t>Le Pont du Film.</a:t>
            </a:r>
          </a:p>
        </p:txBody>
      </p:sp>
    </p:spTree>
  </p:cSld>
  <p:clrMapOvr>
    <a:masterClrMapping/>
  </p:clrMapOvr>
  <p:transition advTm="6000">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2226" name="Picture 2" descr="21710174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26475"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ZoneTexte 2"/>
          <p:cNvSpPr txBox="1">
            <a:spLocks noChangeArrowheads="1"/>
          </p:cNvSpPr>
          <p:nvPr/>
        </p:nvSpPr>
        <p:spPr bwMode="auto">
          <a:xfrm>
            <a:off x="3203575" y="6292850"/>
            <a:ext cx="2270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chemeClr val="bg1"/>
                </a:solidFill>
              </a:rPr>
              <a:t>Photos du musée</a:t>
            </a:r>
          </a:p>
        </p:txBody>
      </p:sp>
    </p:spTree>
  </p:cSld>
  <p:clrMapOvr>
    <a:masterClrMapping/>
  </p:clrMapOvr>
  <p:transition advTm="5000">
    <p:pull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3250" name="Picture 2" descr="20996253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9532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4274" name="Picture 2" descr="20996252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5614988"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5298" name="Picture 2" descr="21617338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
            <a:ext cx="67183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6322" name="Picture 2" descr="21710164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51875"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7346" name="Picture 2" descr="2652576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4972050" cy="65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8370" name="Picture 2" descr="20998615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7791450"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9394" name="Picture 2" descr="5455115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12188"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0418" name="Picture 2" descr="63141791_HELLFIRE PASS MEMORIAL"/>
          <p:cNvPicPr>
            <a:picLocks noChangeAspect="1" noChangeArrowheads="1"/>
          </p:cNvPicPr>
          <p:nvPr/>
        </p:nvPicPr>
        <p:blipFill>
          <a:blip r:embed="rId3">
            <a:extLst>
              <a:ext uri="{28A0092B-C50C-407E-A947-70E740481C1C}">
                <a14:useLocalDpi xmlns:a14="http://schemas.microsoft.com/office/drawing/2010/main" val="0"/>
              </a:ext>
            </a:extLst>
          </a:blip>
          <a:srcRect l="1181" t="1753" r="1181" b="1753"/>
          <a:stretch>
            <a:fillRect/>
          </a:stretch>
        </p:blipFill>
        <p:spPr bwMode="auto">
          <a:xfrm>
            <a:off x="0" y="0"/>
            <a:ext cx="9197975"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442" name="Picture 2" descr="63141782_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9773246_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1"/>
          <p:cNvSpPr txBox="1">
            <a:spLocks noChangeArrowheads="1"/>
          </p:cNvSpPr>
          <p:nvPr/>
        </p:nvSpPr>
        <p:spPr bwMode="auto">
          <a:xfrm>
            <a:off x="30163" y="23813"/>
            <a:ext cx="48291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400" b="1" i="1"/>
              <a:t>Le Pont de la rivière Kwai</a:t>
            </a:r>
            <a:r>
              <a:rPr lang="fr-FR" altLang="en-US" sz="1400"/>
              <a:t> est un roman, </a:t>
            </a:r>
          </a:p>
          <a:p>
            <a:pPr eaLnBrk="1" hangingPunct="1"/>
            <a:r>
              <a:rPr lang="fr-FR" altLang="en-US" sz="1400"/>
              <a:t>Il retrace la souffrance des soldats alliés prisonniers,</a:t>
            </a:r>
          </a:p>
          <a:p>
            <a:pPr eaLnBrk="1" hangingPunct="1"/>
            <a:r>
              <a:rPr lang="fr-FR" altLang="en-US" sz="1400"/>
              <a:t> obligés par les Japonais de construire une ligne de chemin de fer</a:t>
            </a:r>
          </a:p>
          <a:p>
            <a:pPr eaLnBrk="1" hangingPunct="1"/>
            <a:r>
              <a:rPr lang="fr-FR" altLang="en-US" sz="1400"/>
              <a:t> de 415 kilomètres de long pour relier la Thaïlande à la Birmanie,</a:t>
            </a:r>
          </a:p>
          <a:p>
            <a:pPr eaLnBrk="1" hangingPunct="1"/>
            <a:r>
              <a:rPr lang="fr-FR" altLang="en-US" sz="1400"/>
              <a:t> alors que les Nippons occupaient cette zone.</a:t>
            </a:r>
          </a:p>
          <a:p>
            <a:pPr eaLnBrk="1" hangingPunct="1"/>
            <a:r>
              <a:rPr lang="fr-FR" altLang="en-US" sz="1400"/>
              <a:t> Cette liaison a été surnommée La voie ferrée de la mort</a:t>
            </a:r>
          </a:p>
          <a:p>
            <a:pPr eaLnBrk="1" hangingPunct="1"/>
            <a:r>
              <a:rPr lang="fr-FR" altLang="en-US" sz="1400"/>
              <a:t> car elle a coûté la vie à des dizaines de milliers</a:t>
            </a:r>
          </a:p>
          <a:p>
            <a:pPr eaLnBrk="1" hangingPunct="1"/>
            <a:r>
              <a:rPr lang="fr-FR" altLang="en-US" sz="1400"/>
              <a:t> de travailleurs enrôlés de force, dont 16 000 prisonniers</a:t>
            </a:r>
          </a:p>
          <a:p>
            <a:pPr eaLnBrk="1" hangingPunct="1"/>
            <a:r>
              <a:rPr lang="fr-FR" altLang="en-US" sz="1400"/>
              <a:t>Près d'un quart des hommes enrôlés dans ces travaux</a:t>
            </a:r>
          </a:p>
          <a:p>
            <a:pPr eaLnBrk="1" hangingPunct="1"/>
            <a:r>
              <a:rPr lang="fr-FR" altLang="en-US" sz="1400"/>
              <a:t> succombèrent d'épuisement et de maladies</a:t>
            </a:r>
          </a:p>
        </p:txBody>
      </p:sp>
      <p:sp>
        <p:nvSpPr>
          <p:cNvPr id="7172" name="ZoneTexte 1"/>
          <p:cNvSpPr txBox="1">
            <a:spLocks noChangeArrowheads="1"/>
          </p:cNvSpPr>
          <p:nvPr/>
        </p:nvSpPr>
        <p:spPr bwMode="auto">
          <a:xfrm>
            <a:off x="7640638" y="638175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solidFill>
                  <a:srgbClr val="00B0F0"/>
                </a:solidFill>
              </a:rPr>
              <a:t>Suite</a:t>
            </a:r>
          </a:p>
        </p:txBody>
      </p:sp>
    </p:spTree>
  </p:cSld>
  <p:clrMapOvr>
    <a:masterClrMapping/>
  </p:clrMapOvr>
  <p:transition>
    <p:pull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2466" name="Picture 2" descr="21001503_Robert_KWAI"/>
          <p:cNvPicPr>
            <a:picLocks noChangeAspect="1" noChangeArrowheads="1"/>
          </p:cNvPicPr>
          <p:nvPr/>
        </p:nvPicPr>
        <p:blipFill>
          <a:blip r:embed="rId3">
            <a:extLst>
              <a:ext uri="{28A0092B-C50C-407E-A947-70E740481C1C}">
                <a14:useLocalDpi xmlns:a14="http://schemas.microsoft.com/office/drawing/2010/main" val="0"/>
              </a:ext>
            </a:extLst>
          </a:blip>
          <a:srcRect l="2362" t="3128" r="2362" b="3128"/>
          <a:stretch>
            <a:fillRect/>
          </a:stretch>
        </p:blipFill>
        <p:spPr bwMode="auto">
          <a:xfrm>
            <a:off x="457200" y="152400"/>
            <a:ext cx="8212138"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7620000" y="6448425"/>
            <a:ext cx="104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pl-PL" altLang="en-US" sz="2000">
                <a:solidFill>
                  <a:srgbClr val="33CC33"/>
                </a:solidFill>
                <a:latin typeface="Arial" panose="020B0604020202020204" pitchFamily="34" charset="0"/>
              </a:rPr>
              <a:t>ENTER</a:t>
            </a:r>
          </a:p>
        </p:txBody>
      </p:sp>
    </p:spTree>
  </p:cSld>
  <p:clrMapOvr>
    <a:masterClrMapping/>
  </p:clrMapOvr>
  <p:transition advTm="5000">
    <p:pull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3490" name="Picture 2" descr="22176262_KWAI"/>
          <p:cNvPicPr>
            <a:picLocks noChangeAspect="1" noChangeArrowheads="1"/>
          </p:cNvPicPr>
          <p:nvPr/>
        </p:nvPicPr>
        <p:blipFill>
          <a:blip r:embed="rId3">
            <a:extLst>
              <a:ext uri="{28A0092B-C50C-407E-A947-70E740481C1C}">
                <a14:useLocalDpi xmlns:a14="http://schemas.microsoft.com/office/drawing/2010/main" val="0"/>
              </a:ext>
            </a:extLst>
          </a:blip>
          <a:srcRect l="945" t="531" r="945"/>
          <a:stretch>
            <a:fillRect/>
          </a:stretch>
        </p:blipFill>
        <p:spPr bwMode="auto">
          <a:xfrm>
            <a:off x="611188" y="0"/>
            <a:ext cx="7167562"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Rectangle 3"/>
          <p:cNvSpPr>
            <a:spLocks noChangeArrowheads="1"/>
          </p:cNvSpPr>
          <p:nvPr/>
        </p:nvSpPr>
        <p:spPr bwMode="auto">
          <a:xfrm>
            <a:off x="8015288" y="2838450"/>
            <a:ext cx="10096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n-US" sz="4000">
                <a:solidFill>
                  <a:srgbClr val="FF3300"/>
                </a:solidFill>
                <a:latin typeface="Arial" panose="020B0604020202020204" pitchFamily="34" charset="0"/>
              </a:rPr>
              <a:t>FIN</a:t>
            </a:r>
            <a:endParaRPr lang="pl-PL" altLang="en-US" sz="4000">
              <a:solidFill>
                <a:srgbClr val="FF3300"/>
              </a:solidFill>
              <a:latin typeface="Arial" panose="020B0604020202020204" pitchFamily="34" charset="0"/>
            </a:endParaRPr>
          </a:p>
        </p:txBody>
      </p:sp>
      <p:sp>
        <p:nvSpPr>
          <p:cNvPr id="245764" name="Rectangle 4"/>
          <p:cNvSpPr>
            <a:spLocks noChangeArrowheads="1"/>
          </p:cNvSpPr>
          <p:nvPr/>
        </p:nvSpPr>
        <p:spPr bwMode="auto">
          <a:xfrm>
            <a:off x="8229600" y="5410200"/>
            <a:ext cx="617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pl-PL" altLang="en-US" sz="2800">
                <a:solidFill>
                  <a:schemeClr val="bg1"/>
                </a:solidFill>
                <a:latin typeface="Monotype Corsiva" panose="03010101010201010101" pitchFamily="66" charset="0"/>
              </a:rPr>
              <a:t>BG</a:t>
            </a:r>
          </a:p>
        </p:txBody>
      </p:sp>
      <p:sp>
        <p:nvSpPr>
          <p:cNvPr id="63493" name="Rectangle 5"/>
          <p:cNvSpPr>
            <a:spLocks noChangeArrowheads="1"/>
          </p:cNvSpPr>
          <p:nvPr/>
        </p:nvSpPr>
        <p:spPr bwMode="auto">
          <a:xfrm>
            <a:off x="539750" y="6461125"/>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pl-PL" altLang="en-US" sz="2000">
                <a:solidFill>
                  <a:schemeClr val="bg1"/>
                </a:solidFill>
                <a:latin typeface="Arial" panose="020B0604020202020204" pitchFamily="34" charset="0"/>
              </a:rPr>
              <a:t>www.rotfl.com.pl</a:t>
            </a:r>
          </a:p>
        </p:txBody>
      </p:sp>
      <p:sp>
        <p:nvSpPr>
          <p:cNvPr id="63494" name="ZoneTexte 1"/>
          <p:cNvSpPr txBox="1">
            <a:spLocks noChangeArrowheads="1"/>
          </p:cNvSpPr>
          <p:nvPr/>
        </p:nvSpPr>
        <p:spPr bwMode="auto">
          <a:xfrm>
            <a:off x="3933825" y="6470650"/>
            <a:ext cx="4105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a:solidFill>
                  <a:schemeClr val="bg1"/>
                </a:solidFill>
                <a:latin typeface="Edwardian Script ITC" panose="030303020407070D0804" pitchFamily="66" charset="0"/>
              </a:rPr>
              <a:t>Traduction Française : </a:t>
            </a:r>
            <a:r>
              <a:rPr lang="fr-FR" altLang="en-US" sz="1800" b="1" u="sng">
                <a:hlinkClick r:id="rId4"/>
              </a:rPr>
              <a:t>j.hache@orange.fr</a:t>
            </a:r>
            <a:endParaRPr lang="fr-FR" altLang="en-US" sz="1800"/>
          </a:p>
          <a:p>
            <a:pPr eaLnBrk="1" hangingPunct="1"/>
            <a:endParaRPr lang="fr-FR" alt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slide(fromBottom)">
                                      <p:cBhvr>
                                        <p:cTn id="7" dur="500"/>
                                        <p:tgtEl>
                                          <p:spTgt spid="245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5764"/>
                                        </p:tgtEl>
                                        <p:attrNameLst>
                                          <p:attrName>style.visibility</p:attrName>
                                        </p:attrNameLst>
                                      </p:cBhvr>
                                      <p:to>
                                        <p:strVal val="visible"/>
                                      </p:to>
                                    </p:set>
                                    <p:animEffect transition="in" filter="slide(fromBottom)">
                                      <p:cBhvr>
                                        <p:cTn id="12" dur="500"/>
                                        <p:tgtEl>
                                          <p:spTgt spid="24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645143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75876052kk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1563720_KW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511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pull dir="u"/>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Rivière Kwai</Template>
  <TotalTime>0</TotalTime>
  <Words>711</Words>
  <Application>Microsoft Office PowerPoint</Application>
  <PresentationFormat>Affichage à l'écran (4:3)</PresentationFormat>
  <Paragraphs>113</Paragraphs>
  <Slides>61</Slides>
  <Notes>61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61</vt:i4>
      </vt:variant>
    </vt:vector>
  </HeadingPairs>
  <TitlesOfParts>
    <vt:vector size="67" baseType="lpstr">
      <vt:lpstr>Times New Roman</vt:lpstr>
      <vt:lpstr>Arial</vt:lpstr>
      <vt:lpstr>Calibri</vt:lpstr>
      <vt:lpstr>Monotype Corsiva</vt:lpstr>
      <vt:lpstr>Edwardian Script ITC</vt:lpstr>
      <vt:lpstr>Projekt domyślny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(Pete) Garneau</dc:creator>
  <cp:lastModifiedBy>Pierre (Pete) Garneau</cp:lastModifiedBy>
  <cp:revision>1</cp:revision>
  <dcterms:created xsi:type="dcterms:W3CDTF">2015-04-23T15:09:08Z</dcterms:created>
  <dcterms:modified xsi:type="dcterms:W3CDTF">2015-04-23T15:10:08Z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