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44" r:id="rId2"/>
  </p:sldMasterIdLst>
  <p:notesMasterIdLst>
    <p:notesMasterId r:id="rId29"/>
  </p:notesMasterIdLst>
  <p:sldIdLst>
    <p:sldId id="337" r:id="rId3"/>
    <p:sldId id="264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57" r:id="rId27"/>
    <p:sldId id="319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EF0B64-AD5F-4125-992B-485164CCA589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471C6-F915-4C82-9D7B-AC7D7C510A2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1740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1A06F3-5585-42C0-9CD5-7ABF9C678C52}" type="slidenum">
              <a:rPr lang="fr-CA" altLang="fr-FR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CA" altLang="fr-F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fr-FR" smtClean="0"/>
          </a:p>
        </p:txBody>
      </p:sp>
      <p:sp>
        <p:nvSpPr>
          <p:cNvPr id="185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CDEDA3-16FC-4172-91A8-7A03E55CFBCE}" type="slidenum">
              <a:rPr lang="fr-CA" altLang="fr-FR" sz="1200">
                <a:solidFill>
                  <a:srgbClr val="000000"/>
                </a:solidFill>
                <a:latin typeface="Calibri" pitchFamily="34" charset="0"/>
              </a:rPr>
              <a:pPr algn="r"/>
              <a:t>1</a:t>
            </a:fld>
            <a:endParaRPr lang="fr-CA" altLang="fr-F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42B496-57DF-4FC3-8A6D-4BA7C38EBA11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E4D2FA-CBE7-4A3D-A4CF-323663598E7D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473EE-9FEA-4021-9B3E-0D0B0F15D9F4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7209B3-F67A-4D20-ACEA-C76C889A8A84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7E388-0D67-40D6-8268-34345FB61666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B0CD3-9A6F-4E68-BAE0-0AF2E2276FE3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B8682-C050-4F34-9AD6-1648D1B4D42F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C6F08-CAAC-47BE-AC61-B59C801D4D62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66FB16-CC06-4789-A2CA-77416744B423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6B5C96-DA5A-4A5A-9B0B-DF70F58FE81B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3B94CA-4DDF-4D36-81CB-54421F58EECE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BCFAC-881E-473A-AA0C-37A87D1004D5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BAB41-AE69-499C-8FA2-2F266B592763}" type="slidenum">
              <a:rPr lang="fr-CA" smtClean="0"/>
              <a:pPr>
                <a:defRPr/>
              </a:pPr>
              <a:t>21</a:t>
            </a:fld>
            <a:endParaRPr lang="fr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7A284-A9F3-4472-9DF9-3DAC643DC64D}" type="slidenum">
              <a:rPr lang="fr-CA" smtClean="0"/>
              <a:pPr>
                <a:defRPr/>
              </a:pPr>
              <a:t>22</a:t>
            </a:fld>
            <a:endParaRPr lang="fr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32AC9-6E27-4B7D-85B3-A2DF486F17BA}" type="slidenum">
              <a:rPr lang="fr-CA" smtClean="0"/>
              <a:pPr>
                <a:defRPr/>
              </a:pPr>
              <a:t>23</a:t>
            </a:fld>
            <a:endParaRPr lang="fr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39CFD9-111F-46E4-86FB-9EC54393EB6E}" type="slidenum">
              <a:rPr lang="fr-CA" smtClean="0"/>
              <a:pPr>
                <a:defRPr/>
              </a:pPr>
              <a:t>24</a:t>
            </a:fld>
            <a:endParaRPr lang="fr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EA56B-F025-494F-9782-801ACC168B70}" type="slidenum">
              <a:rPr lang="fr-CA" smtClean="0"/>
              <a:pPr>
                <a:defRPr/>
              </a:pPr>
              <a:t>25</a:t>
            </a:fld>
            <a:endParaRPr lang="fr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9FCDA-4674-43B0-B60F-848A0E4540AE}" type="slidenum">
              <a:rPr lang="fr-CA" smtClean="0"/>
              <a:pPr>
                <a:defRPr/>
              </a:pPr>
              <a:t>26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3F545-41ED-4BBB-8C7C-28DE7E9914F9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FA4EE-1884-41EE-9DE9-C7856503A291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7DC8C8-02AD-4D0B-AEA1-044E89884B7C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34DB6-AB18-4831-B5E5-D4884C9FEB72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A25D5-15D6-47CD-9228-10CDC1497C87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262D21-EB8C-4EB5-ACEB-C08EB1856CCE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FB0E62-8947-41B2-B0D3-481DB15D612E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FF37-6F9A-4AFF-91F9-24FE9A2851E8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8095-C874-45C0-BD55-DFD8510ACC8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0980-1F84-4800-A2D0-3DAF73C9993B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51C0-9595-4799-9914-FEE9AED19E4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EB66-0E2F-469C-A19D-7E9C610124DF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493E8-87BA-4D7C-BCEF-BEDE7E5F4DB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9A88-F9B3-4BF6-BB49-668517021CD5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6DBB-0F5D-4D09-945F-B03F296AF2E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C443-CF9E-4102-A9F9-C6A2DEE6DC5F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34B6-C377-4DBD-86E4-E2AE58628B7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2183-4B31-4A98-AE82-0AE350B4CF94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EAFD-2365-4541-9DAE-14C5BA9046B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E63B-177C-43B4-950D-55334E7D361A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08EA6-7B60-46CC-BADB-FA3A4C25649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F862-79AA-4F98-81D1-2771D90D78B3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0F0D-55A8-4B19-8C12-29D110E2587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D949-BD1E-4713-91BA-61C063395FDF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71FA-65B8-4732-A663-B7D28184768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63C4-84C8-46B5-9030-8E645F3DAD87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FF83-38B1-4FBD-B495-93486F57AB5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33B8-B4AD-4FFA-8E85-381133CDC7A6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8AF0-CB6A-4B55-9D0E-737346C9E4F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459D-E3BD-4073-89D6-DB966C9F34E8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273A-9DC3-41AB-AF9F-540C47CEEF7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9846-42AC-4B9E-B481-F4D482220C6B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8311-2237-4082-A92F-79AE10E40D1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E316-2EDB-43D9-B628-72105BD5E475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E65F2-159E-412A-A635-F4F98821EC6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B89E-A9BE-41DC-9320-87EBF9AF7FED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9059-22F7-4B35-8331-9C04F52CD43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681A-90C2-43DC-926B-A8775A2D6842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3E14-4B67-4353-AD47-6643AD69FA7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AF47-80C9-40B5-98CC-8118C8038E0C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7DE9-1B7F-424B-8512-CDE5564DD39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333F-E0CE-4872-A577-A9C2EECC3309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EA2B-C15E-4C2D-AC32-850767F5BC8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72F4-2AE2-4CEF-BA61-27D79DAC0C6E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1E08-BD98-4852-88F9-0A9D7085E26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0DAD-6599-433E-A9A7-A81109868EB3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F6430-9569-4B71-8B7F-C01401249A0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2871-B8B7-45F1-9EF1-441AB2E4ED8B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D96A-4AD2-44D2-B4F8-C54FDEAA22A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5D15-BA0A-461F-A439-C614A4B044BE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70F6-96F3-492D-BBCE-C962AF2CEAD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slow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E2B9D6-8D17-4661-BB2B-4ECA468E8101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4A6835-8929-4954-95DA-2EFEE2922A0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7" r:id="rId2"/>
    <p:sldLayoutId id="2147483786" r:id="rId3"/>
    <p:sldLayoutId id="2147483785" r:id="rId4"/>
    <p:sldLayoutId id="2147483784" r:id="rId5"/>
    <p:sldLayoutId id="2147483783" r:id="rId6"/>
    <p:sldLayoutId id="2147483782" r:id="rId7"/>
    <p:sldLayoutId id="2147483781" r:id="rId8"/>
    <p:sldLayoutId id="2147483780" r:id="rId9"/>
    <p:sldLayoutId id="2147483779" r:id="rId10"/>
    <p:sldLayoutId id="2147483778" r:id="rId11"/>
  </p:sldLayoutIdLst>
  <p:transition spd="slow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A" smtClean="0"/>
          </a:p>
        </p:txBody>
      </p:sp>
      <p:sp>
        <p:nvSpPr>
          <p:cNvPr id="9933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80ACBEC-AA1D-408B-9ED3-AADBF1D4C0AA}" type="datetimeFigureOut">
              <a:rPr lang="fr-CA"/>
              <a:pPr>
                <a:defRPr/>
              </a:pPr>
              <a:t>2013-12-01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4D69767-D4AA-4A25-9FC3-46A1FE64897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2" r:id="rId2"/>
    <p:sldLayoutId id="2147483841" r:id="rId3"/>
    <p:sldLayoutId id="2147483840" r:id="rId4"/>
    <p:sldLayoutId id="2147483839" r:id="rId5"/>
    <p:sldLayoutId id="2147483838" r:id="rId6"/>
    <p:sldLayoutId id="2147483837" r:id="rId7"/>
    <p:sldLayoutId id="2147483836" r:id="rId8"/>
    <p:sldLayoutId id="2147483835" r:id="rId9"/>
    <p:sldLayoutId id="2147483834" r:id="rId10"/>
    <p:sldLayoutId id="2147483833" r:id="rId11"/>
  </p:sldLayoutIdLst>
  <p:transition spd="slow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7" name="Picture 2" descr="Legion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604127"/>
            <a:ext cx="3619128" cy="16331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4322" name="Picture 3" descr="MMj0178237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124075"/>
            <a:ext cx="2457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3" name="Text Box 5"/>
          <p:cNvSpPr txBox="1">
            <a:spLocks noChangeArrowheads="1"/>
          </p:cNvSpPr>
          <p:nvPr/>
        </p:nvSpPr>
        <p:spPr bwMode="auto">
          <a:xfrm>
            <a:off x="5562600" y="457200"/>
            <a:ext cx="533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altLang="fr-F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91681" y="332656"/>
            <a:ext cx="5760639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3600" b="1" dirty="0">
                <a:solidFill>
                  <a:srgbClr val="00B050"/>
                </a:solidFill>
                <a:latin typeface="Lucida Calligraphy" pitchFamily="66" charset="0"/>
              </a:rPr>
              <a:t>Hommage aux Anciens Combattants de la Guerre de Corée</a:t>
            </a:r>
            <a:endParaRPr lang="fr-FR" sz="4800" b="1" dirty="0">
              <a:solidFill>
                <a:srgbClr val="00B050"/>
              </a:solidFill>
              <a:latin typeface="Lucida Calligraphy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835" y="4077072"/>
            <a:ext cx="2319613" cy="214796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-26988"/>
            <a:ext cx="8956675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333375"/>
            <a:ext cx="923448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-26988"/>
            <a:ext cx="8543925" cy="70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-3175"/>
            <a:ext cx="67691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1313"/>
            <a:ext cx="9158288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55113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9225" y="-26988"/>
            <a:ext cx="9401175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90038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07501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21788" cy="705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égende encadrée 1 1"/>
          <p:cNvSpPr/>
          <p:nvPr/>
        </p:nvSpPr>
        <p:spPr>
          <a:xfrm>
            <a:off x="5508104" y="116632"/>
            <a:ext cx="1224136" cy="504056"/>
          </a:xfrm>
          <a:prstGeom prst="borderCallout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050" dirty="0" smtClean="0"/>
              <a:t>Camarade Herménégilde Dussault</a:t>
            </a:r>
            <a:endParaRPr lang="fr-CA" sz="1050" dirty="0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0825" y="549275"/>
            <a:ext cx="8642350" cy="6375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fr-CA" sz="3600" b="1">
                <a:latin typeface="Lucida Calligraphy" pitchFamily="66" charset="0"/>
              </a:rPr>
              <a:t>26,00o Canadiens et Canadiennes ont servi en Corée;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CA" sz="4000" b="1">
                <a:latin typeface="Lucida Calligraphy" pitchFamily="66" charset="0"/>
              </a:rPr>
              <a:t>516 ont péri durant le  conflit;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CA" sz="4000" b="1">
                <a:latin typeface="Lucida Calligraphy" pitchFamily="66" charset="0"/>
              </a:rPr>
              <a:t>Plus de 1042 blessés sérieusement</a:t>
            </a:r>
            <a:r>
              <a:rPr lang="fr-CA" sz="3600" b="1">
                <a:latin typeface="Lucida Calligraphy" pitchFamily="66" charset="0"/>
              </a:rPr>
              <a:t>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CA" sz="3600" b="1">
                <a:latin typeface="Lucida Calligraphy" pitchFamily="66" charset="0"/>
              </a:rPr>
              <a:t>7,000 soldats Canadiens ont servi jusqu’à la fin de 1955 dans cet intense théâtre d’opérations après la signature de l’armistice (certains jusqu’en 1957)</a:t>
            </a:r>
            <a:endParaRPr lang="fr-CA" sz="3600" b="1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6" name="Picture 4" descr="Croix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3" y="1773238"/>
            <a:ext cx="5127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on, Je Ne Regrette Rien - Edith Pia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6632" y="29969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-26988"/>
            <a:ext cx="6731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17859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333375"/>
            <a:ext cx="88249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égende encadrée 1 2"/>
          <p:cNvSpPr/>
          <p:nvPr/>
        </p:nvSpPr>
        <p:spPr>
          <a:xfrm>
            <a:off x="7092280" y="1196752"/>
            <a:ext cx="1224136" cy="504056"/>
          </a:xfrm>
          <a:prstGeom prst="borderCallout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050" dirty="0" smtClean="0"/>
              <a:t>Camarade </a:t>
            </a:r>
          </a:p>
          <a:p>
            <a:pPr algn="ctr"/>
            <a:r>
              <a:rPr lang="fr-CA" sz="1050" dirty="0" smtClean="0"/>
              <a:t>Joseph Albert Ganin</a:t>
            </a:r>
            <a:endParaRPr lang="fr-CA" sz="1050" dirty="0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333375"/>
            <a:ext cx="89757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2700"/>
            <a:ext cx="7129462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égende encadrée 1 3"/>
          <p:cNvSpPr/>
          <p:nvPr/>
        </p:nvSpPr>
        <p:spPr>
          <a:xfrm>
            <a:off x="5436096" y="548680"/>
            <a:ext cx="1224136" cy="504056"/>
          </a:xfrm>
          <a:prstGeom prst="borderCallout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050" dirty="0" smtClean="0"/>
              <a:t>Camarade </a:t>
            </a:r>
          </a:p>
          <a:p>
            <a:pPr algn="ctr"/>
            <a:r>
              <a:rPr lang="fr-CA" sz="1050" dirty="0" smtClean="0"/>
              <a:t>Joseph Albert Ganin</a:t>
            </a:r>
            <a:endParaRPr lang="fr-CA" sz="1050" dirty="0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88"/>
            <a:ext cx="8499475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égende encadrée 1 2"/>
          <p:cNvSpPr/>
          <p:nvPr/>
        </p:nvSpPr>
        <p:spPr>
          <a:xfrm>
            <a:off x="6660232" y="1196752"/>
            <a:ext cx="1224136" cy="504056"/>
          </a:xfrm>
          <a:prstGeom prst="borderCallout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050" dirty="0" smtClean="0"/>
              <a:t>Camarade </a:t>
            </a:r>
          </a:p>
          <a:p>
            <a:pPr algn="ctr"/>
            <a:r>
              <a:rPr lang="fr-CA" sz="1050" dirty="0" smtClean="0"/>
              <a:t>Léonce Gallant</a:t>
            </a:r>
            <a:endParaRPr lang="fr-CA" sz="1050" dirty="0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3" name="Picture 2" descr="D:\Pete\Légion\Photo\Légion\Scan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161925"/>
            <a:ext cx="9199563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égende encadrée 1 2"/>
          <p:cNvSpPr/>
          <p:nvPr/>
        </p:nvSpPr>
        <p:spPr>
          <a:xfrm>
            <a:off x="4067944" y="4725144"/>
            <a:ext cx="1224136" cy="504056"/>
          </a:xfrm>
          <a:prstGeom prst="borderCallout1">
            <a:avLst>
              <a:gd name="adj1" fmla="val 18750"/>
              <a:gd name="adj2" fmla="val -8333"/>
              <a:gd name="adj3" fmla="val -195718"/>
              <a:gd name="adj4" fmla="val 300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050" dirty="0" smtClean="0"/>
              <a:t>Camarade </a:t>
            </a:r>
          </a:p>
          <a:p>
            <a:pPr algn="ctr"/>
            <a:r>
              <a:rPr lang="fr-CA" sz="1050" dirty="0" smtClean="0"/>
              <a:t>Viateur Lavoie</a:t>
            </a:r>
            <a:endParaRPr lang="fr-CA" sz="1050" dirty="0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ZoneTexte 1"/>
          <p:cNvSpPr txBox="1">
            <a:spLocks noChangeArrowheads="1"/>
          </p:cNvSpPr>
          <p:nvPr/>
        </p:nvSpPr>
        <p:spPr bwMode="auto">
          <a:xfrm>
            <a:off x="179388" y="260350"/>
            <a:ext cx="8713787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6600" b="1" i="1" dirty="0">
                <a:latin typeface="Bookman Old Style" pitchFamily="18" charset="0"/>
              </a:rPr>
              <a:t>À nos</a:t>
            </a:r>
          </a:p>
          <a:p>
            <a:pPr algn="ctr">
              <a:defRPr/>
            </a:pPr>
            <a:r>
              <a:rPr lang="fr-CA" sz="6600" b="1" i="1" dirty="0">
                <a:latin typeface="Bookman Old Style" pitchFamily="18" charset="0"/>
              </a:rPr>
              <a:t>Anciens Combattants</a:t>
            </a:r>
          </a:p>
          <a:p>
            <a:pPr algn="ctr">
              <a:defRPr/>
            </a:pPr>
            <a:r>
              <a:rPr lang="fr-CA" sz="6600" b="1" i="1" dirty="0">
                <a:latin typeface="Bookman Old Style" pitchFamily="18" charset="0"/>
              </a:rPr>
              <a:t> de la</a:t>
            </a:r>
          </a:p>
          <a:p>
            <a:pPr algn="ctr">
              <a:defRPr/>
            </a:pPr>
            <a:r>
              <a:rPr lang="fr-CA" sz="6600" b="1" i="1" dirty="0">
                <a:latin typeface="Bookman Old Style" pitchFamily="18" charset="0"/>
              </a:rPr>
              <a:t>Guerre de Corée,</a:t>
            </a:r>
          </a:p>
          <a:p>
            <a:pPr algn="ctr">
              <a:defRPr/>
            </a:pPr>
            <a:r>
              <a:rPr lang="fr-CA" sz="7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MERCI!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3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3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3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3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3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3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3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3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23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23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23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ous-titre 2"/>
          <p:cNvSpPr>
            <a:spLocks noGrp="1"/>
          </p:cNvSpPr>
          <p:nvPr>
            <p:ph type="subTitle" idx="1"/>
          </p:nvPr>
        </p:nvSpPr>
        <p:spPr>
          <a:xfrm>
            <a:off x="900113" y="4868863"/>
            <a:ext cx="7377112" cy="1655762"/>
          </a:xfrm>
        </p:spPr>
        <p:txBody>
          <a:bodyPr/>
          <a:lstStyle/>
          <a:p>
            <a:pPr eaLnBrk="1" hangingPunct="1"/>
            <a:r>
              <a:rPr lang="fr-CA" sz="2800" smtClean="0">
                <a:solidFill>
                  <a:schemeClr val="tx1"/>
                </a:solidFill>
              </a:rPr>
              <a:t>Un peloton de mortier du </a:t>
            </a:r>
          </a:p>
          <a:p>
            <a:pPr eaLnBrk="1" hangingPunct="1"/>
            <a:r>
              <a:rPr lang="fr-CA" sz="2800" smtClean="0">
                <a:solidFill>
                  <a:schemeClr val="tx1"/>
                </a:solidFill>
              </a:rPr>
              <a:t>Royal 22</a:t>
            </a:r>
            <a:r>
              <a:rPr lang="fr-CA" sz="2800" baseline="30000" smtClean="0">
                <a:solidFill>
                  <a:schemeClr val="tx1"/>
                </a:solidFill>
              </a:rPr>
              <a:t>e</a:t>
            </a:r>
            <a:r>
              <a:rPr lang="fr-CA" sz="2800" smtClean="0">
                <a:solidFill>
                  <a:schemeClr val="tx1"/>
                </a:solidFill>
              </a:rPr>
              <a:t> Régiment, prêt à tirer.</a:t>
            </a:r>
          </a:p>
          <a:p>
            <a:pPr eaLnBrk="1" hangingPunct="1"/>
            <a:r>
              <a:rPr lang="fr-CA" sz="2800" smtClean="0">
                <a:solidFill>
                  <a:schemeClr val="tx1"/>
                </a:solidFill>
              </a:rPr>
              <a:t>Novembre 1951.</a:t>
            </a:r>
          </a:p>
        </p:txBody>
      </p:sp>
      <p:pic>
        <p:nvPicPr>
          <p:cNvPr id="188418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549275"/>
            <a:ext cx="9180513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4868863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2800" dirty="0">
                <a:latin typeface="+mn-lt"/>
              </a:rPr>
              <a:t>Troupes du 2</a:t>
            </a:r>
            <a:r>
              <a:rPr lang="fr-CA" sz="2800" baseline="30000" dirty="0">
                <a:latin typeface="+mn-lt"/>
              </a:rPr>
              <a:t>e</a:t>
            </a:r>
            <a:r>
              <a:rPr lang="fr-CA" sz="2800" dirty="0">
                <a:latin typeface="+mn-lt"/>
              </a:rPr>
              <a:t> Bataillon du régiment </a:t>
            </a:r>
            <a:r>
              <a:rPr lang="fr-CA" sz="2800" dirty="0" err="1">
                <a:latin typeface="+mn-lt"/>
              </a:rPr>
              <a:t>Princess</a:t>
            </a:r>
            <a:r>
              <a:rPr lang="fr-CA" sz="2800" dirty="0">
                <a:latin typeface="+mn-lt"/>
              </a:rPr>
              <a:t> </a:t>
            </a:r>
            <a:r>
              <a:rPr lang="fr-CA" sz="2800" dirty="0" err="1">
                <a:latin typeface="+mn-lt"/>
              </a:rPr>
              <a:t>Patricia’s</a:t>
            </a:r>
            <a:r>
              <a:rPr lang="fr-CA" sz="2800" dirty="0">
                <a:latin typeface="+mn-lt"/>
              </a:rPr>
              <a:t> Canadian Light </a:t>
            </a:r>
            <a:r>
              <a:rPr lang="fr-CA" sz="2800" dirty="0" err="1">
                <a:latin typeface="+mn-lt"/>
              </a:rPr>
              <a:t>Infantry</a:t>
            </a:r>
            <a:r>
              <a:rPr lang="fr-CA" sz="2800" dirty="0">
                <a:latin typeface="+mn-lt"/>
              </a:rPr>
              <a:t> au cours d’une patrouille, mars 1951. </a:t>
            </a:r>
          </a:p>
        </p:txBody>
      </p:sp>
      <p:pic>
        <p:nvPicPr>
          <p:cNvPr id="190466" name="Picture 2" descr="Troupes du 2&lt;sup&gt;e&lt;/sup&gt; Bataillon du régiment Princess Patricia’s Canadian Light Infantry au cours d’une patrouille, mars 195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620713"/>
            <a:ext cx="9180513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6886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2800" dirty="0">
                <a:latin typeface="+mn-lt"/>
              </a:rPr>
              <a:t>Le pont </a:t>
            </a:r>
            <a:r>
              <a:rPr lang="fr-CA" sz="2800" i="1" dirty="0" err="1">
                <a:latin typeface="+mn-lt"/>
              </a:rPr>
              <a:t>Teal</a:t>
            </a:r>
            <a:r>
              <a:rPr lang="fr-CA" sz="2800" dirty="0">
                <a:latin typeface="+mn-lt"/>
              </a:rPr>
              <a:t> enjambant la rivière </a:t>
            </a:r>
            <a:r>
              <a:rPr lang="fr-CA" sz="2800" dirty="0" err="1">
                <a:latin typeface="+mn-lt"/>
              </a:rPr>
              <a:t>Imjin</a:t>
            </a:r>
            <a:endParaRPr lang="fr-CA" sz="2800" dirty="0">
              <a:latin typeface="+mn-lt"/>
            </a:endParaRPr>
          </a:p>
        </p:txBody>
      </p:sp>
      <p:pic>
        <p:nvPicPr>
          <p:cNvPr id="192514" name="Picture 2" descr="Le pont Teal enjambant la rivière Imji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341438"/>
            <a:ext cx="918051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6886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2800" dirty="0">
                <a:latin typeface="+mn-lt"/>
              </a:rPr>
              <a:t>Yang-Do, Corée. Juin 1952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836613"/>
            <a:ext cx="9153526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2" descr="Canadiens aménageant une position de mitrailleu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-26988"/>
            <a:ext cx="711835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42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2" descr="Une équipe de nettoyage des mines du Génie royal canadien, septembre 19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-4763"/>
            <a:ext cx="5545137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Affichage à l'écran (4:3)</PresentationFormat>
  <Paragraphs>52</Paragraphs>
  <Slides>26</Slides>
  <Notes>26</Notes>
  <HiddenSlides>0</HiddenSlides>
  <MMClips>2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5_Thème Office</vt:lpstr>
      <vt:lpstr>Présentation PowerPoint</vt:lpstr>
      <vt:lpstr>Présentation PowerPoint</vt:lpstr>
      <vt:lpstr>Présentation PowerPoint</vt:lpstr>
      <vt:lpstr>Troupes du 2e Bataillon du régiment Princess Patricia’s Canadian Light Infantry au cours d’une patrouille, mars 1951. </vt:lpstr>
      <vt:lpstr>Le pont Teal enjambant la rivière Imjin</vt:lpstr>
      <vt:lpstr>Yang-Do, Corée. Juin 1952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2013-12-01T17:49:03Z</dcterms:created>
  <dcterms:modified xsi:type="dcterms:W3CDTF">2013-12-01T19:08:46Z</dcterms:modified>
</cp:coreProperties>
</file>